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27"/>
  </p:notesMasterIdLst>
  <p:handoutMasterIdLst>
    <p:handoutMasterId r:id="rId28"/>
  </p:handoutMasterIdLst>
  <p:sldIdLst>
    <p:sldId id="263" r:id="rId5"/>
    <p:sldId id="270" r:id="rId6"/>
    <p:sldId id="364" r:id="rId7"/>
    <p:sldId id="268" r:id="rId8"/>
    <p:sldId id="399" r:id="rId9"/>
    <p:sldId id="401" r:id="rId10"/>
    <p:sldId id="402" r:id="rId11"/>
    <p:sldId id="404" r:id="rId12"/>
    <p:sldId id="385" r:id="rId13"/>
    <p:sldId id="389" r:id="rId14"/>
    <p:sldId id="386" r:id="rId15"/>
    <p:sldId id="390" r:id="rId16"/>
    <p:sldId id="392" r:id="rId17"/>
    <p:sldId id="393" r:id="rId18"/>
    <p:sldId id="391" r:id="rId19"/>
    <p:sldId id="405" r:id="rId20"/>
    <p:sldId id="355" r:id="rId21"/>
    <p:sldId id="350" r:id="rId22"/>
    <p:sldId id="368" r:id="rId23"/>
    <p:sldId id="354" r:id="rId24"/>
    <p:sldId id="403" r:id="rId25"/>
    <p:sldId id="383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Open Sans Light" panose="020B0604020202020204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21EA42-A8EF-408C-AB1F-90D72F740D24}">
          <p14:sldIdLst>
            <p14:sldId id="263"/>
            <p14:sldId id="270"/>
            <p14:sldId id="364"/>
          </p14:sldIdLst>
        </p14:section>
        <p14:section name="CS Intro" id="{D0C504FD-059E-42DE-8160-09EA5F1CBCE3}">
          <p14:sldIdLst>
            <p14:sldId id="268"/>
            <p14:sldId id="399"/>
            <p14:sldId id="401"/>
            <p14:sldId id="402"/>
            <p14:sldId id="404"/>
            <p14:sldId id="385"/>
          </p14:sldIdLst>
        </p14:section>
        <p14:section name="Old stuff" id="{9AB7E9B9-2D16-4AB2-A504-FCA4F17DAD7F}">
          <p14:sldIdLst>
            <p14:sldId id="389"/>
            <p14:sldId id="386"/>
            <p14:sldId id="390"/>
            <p14:sldId id="392"/>
            <p14:sldId id="393"/>
            <p14:sldId id="391"/>
          </p14:sldIdLst>
        </p14:section>
        <p14:section name="Demos" id="{C4644645-4410-4D98-B9C2-1671A5DEE8F1}">
          <p14:sldIdLst>
            <p14:sldId id="405"/>
            <p14:sldId id="355"/>
            <p14:sldId id="350"/>
            <p14:sldId id="368"/>
          </p14:sldIdLst>
        </p14:section>
        <p14:section name="Thank you" id="{2EA75B39-A234-4466-941F-72AFB5306FA0}">
          <p14:sldIdLst>
            <p14:sldId id="354"/>
            <p14:sldId id="403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D49"/>
    <a:srgbClr val="F3F3F3"/>
    <a:srgbClr val="343433"/>
    <a:srgbClr val="CC4141"/>
    <a:srgbClr val="FFA3A3"/>
    <a:srgbClr val="CC4542"/>
    <a:srgbClr val="3399FF"/>
    <a:srgbClr val="A9AAA9"/>
    <a:srgbClr val="7A7A7A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E21E1-6D86-4322-859F-D960EF2B2A6E}" v="63" dt="2020-03-27T22:14:01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89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nej Kavka (JK) www.ssw.com.au" userId="39e6ea44-00e0-4051-baee-a884c5c2a521" providerId="ADAL" clId="{539E21E1-6D86-4322-859F-D960EF2B2A6E}"/>
    <pc:docChg chg="undo custSel mod addSld delSld modSld sldOrd addSection modSection">
      <pc:chgData name="Jernej Kavka (JK) www.ssw.com.au" userId="39e6ea44-00e0-4051-baee-a884c5c2a521" providerId="ADAL" clId="{539E21E1-6D86-4322-859F-D960EF2B2A6E}" dt="2020-03-27T22:14:19.354" v="355" actId="478"/>
      <pc:docMkLst>
        <pc:docMk/>
      </pc:docMkLst>
      <pc:sldChg chg="addSp delSp modSp">
        <pc:chgData name="Jernej Kavka (JK) www.ssw.com.au" userId="39e6ea44-00e0-4051-baee-a884c5c2a521" providerId="ADAL" clId="{539E21E1-6D86-4322-859F-D960EF2B2A6E}" dt="2020-03-27T22:06:35.456" v="346" actId="1076"/>
        <pc:sldMkLst>
          <pc:docMk/>
          <pc:sldMk cId="225138644" sldId="268"/>
        </pc:sldMkLst>
        <pc:spChg chg="add del mod">
          <ac:chgData name="Jernej Kavka (JK) www.ssw.com.au" userId="39e6ea44-00e0-4051-baee-a884c5c2a521" providerId="ADAL" clId="{539E21E1-6D86-4322-859F-D960EF2B2A6E}" dt="2020-03-27T22:06:25.403" v="345" actId="478"/>
          <ac:spMkLst>
            <pc:docMk/>
            <pc:sldMk cId="225138644" sldId="268"/>
            <ac:spMk id="3" creationId="{B0D001D9-18CB-48C0-B24D-8C27EE4C83AF}"/>
          </ac:spMkLst>
        </pc:spChg>
        <pc:spChg chg="del">
          <ac:chgData name="Jernej Kavka (JK) www.ssw.com.au" userId="39e6ea44-00e0-4051-baee-a884c5c2a521" providerId="ADAL" clId="{539E21E1-6D86-4322-859F-D960EF2B2A6E}" dt="2020-03-27T22:06:19.151" v="344" actId="478"/>
          <ac:spMkLst>
            <pc:docMk/>
            <pc:sldMk cId="225138644" sldId="268"/>
            <ac:spMk id="6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6:35.456" v="346" actId="1076"/>
          <ac:spMkLst>
            <pc:docMk/>
            <pc:sldMk cId="225138644" sldId="268"/>
            <ac:spMk id="21" creationId="{00000000-0000-0000-0000-000000000000}"/>
          </ac:spMkLst>
        </pc:spChg>
      </pc:sldChg>
      <pc:sldChg chg="modSp">
        <pc:chgData name="Jernej Kavka (JK) www.ssw.com.au" userId="39e6ea44-00e0-4051-baee-a884c5c2a521" providerId="ADAL" clId="{539E21E1-6D86-4322-859F-D960EF2B2A6E}" dt="2020-03-26T11:36:42.425" v="6" actId="20577"/>
        <pc:sldMkLst>
          <pc:docMk/>
          <pc:sldMk cId="2475082387" sldId="270"/>
        </pc:sldMkLst>
        <pc:spChg chg="mod">
          <ac:chgData name="Jernej Kavka (JK) www.ssw.com.au" userId="39e6ea44-00e0-4051-baee-a884c5c2a521" providerId="ADAL" clId="{539E21E1-6D86-4322-859F-D960EF2B2A6E}" dt="2020-03-26T11:36:42.425" v="6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 modTransition">
        <pc:chgData name="Jernej Kavka (JK) www.ssw.com.au" userId="39e6ea44-00e0-4051-baee-a884c5c2a521" providerId="ADAL" clId="{539E21E1-6D86-4322-859F-D960EF2B2A6E}" dt="2020-03-27T07:28:58.716" v="193" actId="2696"/>
        <pc:sldMkLst>
          <pc:docMk/>
          <pc:sldMk cId="1656530744" sldId="30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98" v="192" actId="2696"/>
        <pc:sldMkLst>
          <pc:docMk/>
          <pc:sldMk cId="4223147954" sldId="312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58" v="190" actId="2696"/>
        <pc:sldMkLst>
          <pc:docMk/>
          <pc:sldMk cId="239541793" sldId="31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70" v="191" actId="2696"/>
        <pc:sldMkLst>
          <pc:docMk/>
          <pc:sldMk cId="3860042488" sldId="324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731" v="194" actId="2696"/>
        <pc:sldMkLst>
          <pc:docMk/>
          <pc:sldMk cId="3033037449" sldId="331"/>
        </pc:sldMkLst>
      </pc:sldChg>
      <pc:sldChg chg="addSp delSp modSp mod modClrScheme chgLayout">
        <pc:chgData name="Jernej Kavka (JK) www.ssw.com.au" userId="39e6ea44-00e0-4051-baee-a884c5c2a521" providerId="ADAL" clId="{539E21E1-6D86-4322-859F-D960EF2B2A6E}" dt="2020-03-27T07:20:11.900" v="188" actId="26606"/>
        <pc:sldMkLst>
          <pc:docMk/>
          <pc:sldMk cId="960313059" sldId="350"/>
        </pc:sldMkLst>
        <pc:spChg chg="mod">
          <ac:chgData name="Jernej Kavka (JK) www.ssw.com.au" userId="39e6ea44-00e0-4051-baee-a884c5c2a521" providerId="ADAL" clId="{539E21E1-6D86-4322-859F-D960EF2B2A6E}" dt="2020-03-27T07:20:11.900" v="188" actId="26606"/>
          <ac:spMkLst>
            <pc:docMk/>
            <pc:sldMk cId="960313059" sldId="350"/>
            <ac:spMk id="10" creationId="{C7B8F27F-BDA5-40B6-8E87-DC5B32601E7D}"/>
          </ac:spMkLst>
        </pc:spChg>
        <pc:spChg chg="add del">
          <ac:chgData name="Jernej Kavka (JK) www.ssw.com.au" userId="39e6ea44-00e0-4051-baee-a884c5c2a521" providerId="ADAL" clId="{539E21E1-6D86-4322-859F-D960EF2B2A6E}" dt="2020-03-27T07:20:09.604" v="187"/>
          <ac:spMkLst>
            <pc:docMk/>
            <pc:sldMk cId="960313059" sldId="350"/>
            <ac:spMk id="11" creationId="{2AE08B16-833E-4171-B274-597964F7613F}"/>
          </ac:spMkLst>
        </pc:spChg>
        <pc:spChg chg="add del">
          <ac:chgData name="Jernej Kavka (JK) www.ssw.com.au" userId="39e6ea44-00e0-4051-baee-a884c5c2a521" providerId="ADAL" clId="{539E21E1-6D86-4322-859F-D960EF2B2A6E}" dt="2020-03-27T07:20:11.900" v="188" actId="26606"/>
          <ac:spMkLst>
            <pc:docMk/>
            <pc:sldMk cId="960313059" sldId="350"/>
            <ac:spMk id="12" creationId="{41518D8C-0C18-4F27-9518-EC03666EB0D1}"/>
          </ac:spMkLst>
        </pc:spChg>
        <pc:picChg chg="add del mod">
          <ac:chgData name="Jernej Kavka (JK) www.ssw.com.au" userId="39e6ea44-00e0-4051-baee-a884c5c2a521" providerId="ADAL" clId="{539E21E1-6D86-4322-859F-D960EF2B2A6E}" dt="2020-03-27T07:18:49.268" v="182"/>
          <ac:picMkLst>
            <pc:docMk/>
            <pc:sldMk cId="960313059" sldId="350"/>
            <ac:picMk id="2" creationId="{12A2DFD8-D3A3-4C69-8FB6-CA0A226C9564}"/>
          </ac:picMkLst>
        </pc:picChg>
        <pc:picChg chg="add del mod">
          <ac:chgData name="Jernej Kavka (JK) www.ssw.com.au" userId="39e6ea44-00e0-4051-baee-a884c5c2a521" providerId="ADAL" clId="{539E21E1-6D86-4322-859F-D960EF2B2A6E}" dt="2020-03-27T07:20:08.158" v="186"/>
          <ac:picMkLst>
            <pc:docMk/>
            <pc:sldMk cId="960313059" sldId="350"/>
            <ac:picMk id="3" creationId="{E582A5B0-EB53-4AB8-A305-E1EADC5DABA5}"/>
          </ac:picMkLst>
        </pc:picChg>
        <pc:picChg chg="add mod">
          <ac:chgData name="Jernej Kavka (JK) www.ssw.com.au" userId="39e6ea44-00e0-4051-baee-a884c5c2a521" providerId="ADAL" clId="{539E21E1-6D86-4322-859F-D960EF2B2A6E}" dt="2020-03-27T07:20:11.900" v="188" actId="26606"/>
          <ac:picMkLst>
            <pc:docMk/>
            <pc:sldMk cId="960313059" sldId="350"/>
            <ac:picMk id="4" creationId="{329387EB-5FCE-4816-8672-F3836108A5F1}"/>
          </ac:picMkLst>
        </pc:picChg>
      </pc:sldChg>
      <pc:sldChg chg="del modTransition">
        <pc:chgData name="Jernej Kavka (JK) www.ssw.com.au" userId="39e6ea44-00e0-4051-baee-a884c5c2a521" providerId="ADAL" clId="{539E21E1-6D86-4322-859F-D960EF2B2A6E}" dt="2020-03-27T07:28:58.763" v="196" actId="2696"/>
        <pc:sldMkLst>
          <pc:docMk/>
          <pc:sldMk cId="2154385050" sldId="353"/>
        </pc:sldMkLst>
      </pc:sldChg>
      <pc:sldChg chg="addSp delSp modSp mod ord modClrScheme chgLayout">
        <pc:chgData name="Jernej Kavka (JK) www.ssw.com.au" userId="39e6ea44-00e0-4051-baee-a884c5c2a521" providerId="ADAL" clId="{539E21E1-6D86-4322-859F-D960EF2B2A6E}" dt="2020-03-27T07:03:34.972" v="178"/>
        <pc:sldMkLst>
          <pc:docMk/>
          <pc:sldMk cId="1411180232" sldId="355"/>
        </pc:sldMkLst>
        <pc:spChg chg="mod">
          <ac:chgData name="Jernej Kavka (JK) www.ssw.com.au" userId="39e6ea44-00e0-4051-baee-a884c5c2a521" providerId="ADAL" clId="{539E21E1-6D86-4322-859F-D960EF2B2A6E}" dt="2020-03-27T07:03:29.799" v="177" actId="26606"/>
          <ac:spMkLst>
            <pc:docMk/>
            <pc:sldMk cId="1411180232" sldId="355"/>
            <ac:spMk id="10" creationId="{C7B8F27F-BDA5-40B6-8E87-DC5B32601E7D}"/>
          </ac:spMkLst>
        </pc:spChg>
        <pc:spChg chg="del">
          <ac:chgData name="Jernej Kavka (JK) www.ssw.com.au" userId="39e6ea44-00e0-4051-baee-a884c5c2a521" providerId="ADAL" clId="{539E21E1-6D86-4322-859F-D960EF2B2A6E}" dt="2020-03-27T07:03:20.905" v="176"/>
          <ac:spMkLst>
            <pc:docMk/>
            <pc:sldMk cId="1411180232" sldId="355"/>
            <ac:spMk id="11" creationId="{2AE08B16-833E-4171-B274-597964F7613F}"/>
          </ac:spMkLst>
        </pc:spChg>
        <pc:spChg chg="del">
          <ac:chgData name="Jernej Kavka (JK) www.ssw.com.au" userId="39e6ea44-00e0-4051-baee-a884c5c2a521" providerId="ADAL" clId="{539E21E1-6D86-4322-859F-D960EF2B2A6E}" dt="2020-03-27T07:03:29.799" v="177" actId="26606"/>
          <ac:spMkLst>
            <pc:docMk/>
            <pc:sldMk cId="1411180232" sldId="355"/>
            <ac:spMk id="12" creationId="{41518D8C-0C18-4F27-9518-EC03666EB0D1}"/>
          </ac:spMkLst>
        </pc:spChg>
        <pc:picChg chg="add mod">
          <ac:chgData name="Jernej Kavka (JK) www.ssw.com.au" userId="39e6ea44-00e0-4051-baee-a884c5c2a521" providerId="ADAL" clId="{539E21E1-6D86-4322-859F-D960EF2B2A6E}" dt="2020-03-27T07:03:29.799" v="177" actId="26606"/>
          <ac:picMkLst>
            <pc:docMk/>
            <pc:sldMk cId="1411180232" sldId="355"/>
            <ac:picMk id="2" creationId="{12925F3A-95B5-48B9-A23D-B87EAA186405}"/>
          </ac:picMkLst>
        </pc:picChg>
      </pc:sldChg>
      <pc:sldChg chg="del modTransition">
        <pc:chgData name="Jernej Kavka (JK) www.ssw.com.au" userId="39e6ea44-00e0-4051-baee-a884c5c2a521" providerId="ADAL" clId="{539E21E1-6D86-4322-859F-D960EF2B2A6E}" dt="2020-03-27T07:28:58.747" v="195" actId="2696"/>
        <pc:sldMkLst>
          <pc:docMk/>
          <pc:sldMk cId="2818883742" sldId="356"/>
        </pc:sldMkLst>
      </pc:sldChg>
      <pc:sldChg chg="addSp delSp modSp add">
        <pc:chgData name="Jernej Kavka (JK) www.ssw.com.au" userId="39e6ea44-00e0-4051-baee-a884c5c2a521" providerId="ADAL" clId="{539E21E1-6D86-4322-859F-D960EF2B2A6E}" dt="2020-03-27T08:15:06.399" v="256" actId="732"/>
        <pc:sldMkLst>
          <pc:docMk/>
          <pc:sldMk cId="1190273940" sldId="368"/>
        </pc:sldMkLst>
        <pc:spChg chg="mod">
          <ac:chgData name="Jernej Kavka (JK) www.ssw.com.au" userId="39e6ea44-00e0-4051-baee-a884c5c2a521" providerId="ADAL" clId="{539E21E1-6D86-4322-859F-D960EF2B2A6E}" dt="2020-03-27T07:38:07.898" v="241" actId="207"/>
          <ac:spMkLst>
            <pc:docMk/>
            <pc:sldMk cId="1190273940" sldId="368"/>
            <ac:spMk id="2" creationId="{392C5584-2BC7-4B3C-A2C1-53A181B2A6F7}"/>
          </ac:spMkLst>
        </pc:spChg>
        <pc:picChg chg="add del">
          <ac:chgData name="Jernej Kavka (JK) www.ssw.com.au" userId="39e6ea44-00e0-4051-baee-a884c5c2a521" providerId="ADAL" clId="{539E21E1-6D86-4322-859F-D960EF2B2A6E}" dt="2020-03-27T08:12:39.070" v="243"/>
          <ac:picMkLst>
            <pc:docMk/>
            <pc:sldMk cId="1190273940" sldId="368"/>
            <ac:picMk id="3" creationId="{5DF9E05B-CCEE-4AFA-AE7F-BFA677426B4B}"/>
          </ac:picMkLst>
        </pc:picChg>
        <pc:picChg chg="add del">
          <ac:chgData name="Jernej Kavka (JK) www.ssw.com.au" userId="39e6ea44-00e0-4051-baee-a884c5c2a521" providerId="ADAL" clId="{539E21E1-6D86-4322-859F-D960EF2B2A6E}" dt="2020-03-27T08:12:44.977" v="245"/>
          <ac:picMkLst>
            <pc:docMk/>
            <pc:sldMk cId="1190273940" sldId="368"/>
            <ac:picMk id="4" creationId="{9FFD8E0B-91D2-45C6-ACDD-53678A6A56B9}"/>
          </ac:picMkLst>
        </pc:picChg>
        <pc:picChg chg="mod modCrop">
          <ac:chgData name="Jernej Kavka (JK) www.ssw.com.au" userId="39e6ea44-00e0-4051-baee-a884c5c2a521" providerId="ADAL" clId="{539E21E1-6D86-4322-859F-D960EF2B2A6E}" dt="2020-03-27T08:15:06.399" v="256" actId="732"/>
          <ac:picMkLst>
            <pc:docMk/>
            <pc:sldMk cId="1190273940" sldId="368"/>
            <ac:picMk id="6" creationId="{A777EFD7-92CD-4F30-B676-EF146AEC50F7}"/>
          </ac:picMkLst>
        </pc:picChg>
      </pc:sldChg>
      <pc:sldChg chg="modSp">
        <pc:chgData name="Jernej Kavka (JK) www.ssw.com.au" userId="39e6ea44-00e0-4051-baee-a884c5c2a521" providerId="ADAL" clId="{539E21E1-6D86-4322-859F-D960EF2B2A6E}" dt="2020-03-26T11:55:07.082" v="69" actId="14100"/>
        <pc:sldMkLst>
          <pc:docMk/>
          <pc:sldMk cId="595868773" sldId="385"/>
        </pc:sldMkLst>
        <pc:picChg chg="mod">
          <ac:chgData name="Jernej Kavka (JK) www.ssw.com.au" userId="39e6ea44-00e0-4051-baee-a884c5c2a521" providerId="ADAL" clId="{539E21E1-6D86-4322-859F-D960EF2B2A6E}" dt="2020-03-26T11:55:07.082" v="69" actId="14100"/>
          <ac:picMkLst>
            <pc:docMk/>
            <pc:sldMk cId="595868773" sldId="385"/>
            <ac:picMk id="6" creationId="{372FBA7F-1A53-490B-B703-47A475D33894}"/>
          </ac:picMkLst>
        </pc:picChg>
      </pc:sldChg>
      <pc:sldChg chg="modSp ord modTransition">
        <pc:chgData name="Jernej Kavka (JK) www.ssw.com.au" userId="39e6ea44-00e0-4051-baee-a884c5c2a521" providerId="ADAL" clId="{539E21E1-6D86-4322-859F-D960EF2B2A6E}" dt="2020-03-26T13:32:19.614" v="172"/>
        <pc:sldMkLst>
          <pc:docMk/>
          <pc:sldMk cId="2465844756" sldId="386"/>
        </pc:sldMkLst>
        <pc:picChg chg="mod">
          <ac:chgData name="Jernej Kavka (JK) www.ssw.com.au" userId="39e6ea44-00e0-4051-baee-a884c5c2a521" providerId="ADAL" clId="{539E21E1-6D86-4322-859F-D960EF2B2A6E}" dt="2020-03-26T11:55:13.041" v="70" actId="14100"/>
          <ac:picMkLst>
            <pc:docMk/>
            <pc:sldMk cId="2465844756" sldId="386"/>
            <ac:picMk id="7" creationId="{50CDA065-D88E-4778-BDC6-12A514ADED67}"/>
          </ac:picMkLst>
        </pc:picChg>
      </pc:sldChg>
      <pc:sldChg chg="del">
        <pc:chgData name="Jernej Kavka (JK) www.ssw.com.au" userId="39e6ea44-00e0-4051-baee-a884c5c2a521" providerId="ADAL" clId="{539E21E1-6D86-4322-859F-D960EF2B2A6E}" dt="2020-03-27T07:30:42.043" v="207" actId="2696"/>
        <pc:sldMkLst>
          <pc:docMk/>
          <pc:sldMk cId="2102063959" sldId="387"/>
        </pc:sldMkLst>
      </pc:sldChg>
      <pc:sldChg chg="del ord modTransition">
        <pc:chgData name="Jernej Kavka (JK) www.ssw.com.au" userId="39e6ea44-00e0-4051-baee-a884c5c2a521" providerId="ADAL" clId="{539E21E1-6D86-4322-859F-D960EF2B2A6E}" dt="2020-03-27T07:30:42.071" v="208" actId="2696"/>
        <pc:sldMkLst>
          <pc:docMk/>
          <pc:sldMk cId="4025581138" sldId="388"/>
        </pc:sldMkLst>
      </pc:sldChg>
      <pc:sldChg chg="delSp modSp modTransition">
        <pc:chgData name="Jernej Kavka (JK) www.ssw.com.au" userId="39e6ea44-00e0-4051-baee-a884c5c2a521" providerId="ADAL" clId="{539E21E1-6D86-4322-859F-D960EF2B2A6E}" dt="2020-03-27T22:14:19.354" v="355" actId="478"/>
        <pc:sldMkLst>
          <pc:docMk/>
          <pc:sldMk cId="910126100" sldId="389"/>
        </pc:sldMkLst>
        <pc:spChg chg="del">
          <ac:chgData name="Jernej Kavka (JK) www.ssw.com.au" userId="39e6ea44-00e0-4051-baee-a884c5c2a521" providerId="ADAL" clId="{539E21E1-6D86-4322-859F-D960EF2B2A6E}" dt="2020-03-27T22:14:19.354" v="355" actId="478"/>
          <ac:spMkLst>
            <pc:docMk/>
            <pc:sldMk cId="910126100" sldId="389"/>
            <ac:spMk id="4" creationId="{87B5893C-52E2-4076-94B4-C608FC19CCBB}"/>
          </ac:spMkLst>
        </pc:spChg>
        <pc:picChg chg="mod">
          <ac:chgData name="Jernej Kavka (JK) www.ssw.com.au" userId="39e6ea44-00e0-4051-baee-a884c5c2a521" providerId="ADAL" clId="{539E21E1-6D86-4322-859F-D960EF2B2A6E}" dt="2020-03-26T11:55:33.914" v="72" actId="14100"/>
          <ac:picMkLst>
            <pc:docMk/>
            <pc:sldMk cId="910126100" sldId="389"/>
            <ac:picMk id="7" creationId="{D838A7DA-C29C-46A7-BFC4-5C9E6AE66034}"/>
          </ac:picMkLst>
        </pc:picChg>
      </pc:sldChg>
      <pc:sldChg chg="modSp modTransition">
        <pc:chgData name="Jernej Kavka (JK) www.ssw.com.au" userId="39e6ea44-00e0-4051-baee-a884c5c2a521" providerId="ADAL" clId="{539E21E1-6D86-4322-859F-D960EF2B2A6E}" dt="2020-03-26T13:32:19.614" v="172"/>
        <pc:sldMkLst>
          <pc:docMk/>
          <pc:sldMk cId="3942350211" sldId="390"/>
        </pc:sldMkLst>
        <pc:picChg chg="mod">
          <ac:chgData name="Jernej Kavka (JK) www.ssw.com.au" userId="39e6ea44-00e0-4051-baee-a884c5c2a521" providerId="ADAL" clId="{539E21E1-6D86-4322-859F-D960EF2B2A6E}" dt="2020-03-26T11:55:45.996" v="74" actId="14100"/>
          <ac:picMkLst>
            <pc:docMk/>
            <pc:sldMk cId="3942350211" sldId="390"/>
            <ac:picMk id="4" creationId="{40E82A6A-6C24-4308-997F-322ED3C8068A}"/>
          </ac:picMkLst>
        </pc:picChg>
      </pc:sldChg>
      <pc:sldChg chg="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219371999" sldId="391"/>
        </pc:sldMkLst>
      </pc:sldChg>
      <pc:sldChg chg="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3615448038" sldId="392"/>
        </pc:sldMkLst>
      </pc:sldChg>
      <pc:sldChg chg="addSp delSp modSp modTransition">
        <pc:chgData name="Jernej Kavka (JK) www.ssw.com.au" userId="39e6ea44-00e0-4051-baee-a884c5c2a521" providerId="ADAL" clId="{539E21E1-6D86-4322-859F-D960EF2B2A6E}" dt="2020-03-26T11:57:06.759" v="83"/>
        <pc:sldMkLst>
          <pc:docMk/>
          <pc:sldMk cId="3385550611" sldId="393"/>
        </pc:sldMkLst>
        <pc:spChg chg="add del mod">
          <ac:chgData name="Jernej Kavka (JK) www.ssw.com.au" userId="39e6ea44-00e0-4051-baee-a884c5c2a521" providerId="ADAL" clId="{539E21E1-6D86-4322-859F-D960EF2B2A6E}" dt="2020-03-26T11:56:31.345" v="79" actId="478"/>
          <ac:spMkLst>
            <pc:docMk/>
            <pc:sldMk cId="3385550611" sldId="393"/>
            <ac:spMk id="3" creationId="{B51AB275-63E9-4E34-82FB-B69CB8474E3C}"/>
          </ac:spMkLst>
        </pc:spChg>
        <pc:spChg chg="del">
          <ac:chgData name="Jernej Kavka (JK) www.ssw.com.au" userId="39e6ea44-00e0-4051-baee-a884c5c2a521" providerId="ADAL" clId="{539E21E1-6D86-4322-859F-D960EF2B2A6E}" dt="2020-03-26T11:56:07.377" v="75" actId="478"/>
          <ac:spMkLst>
            <pc:docMk/>
            <pc:sldMk cId="3385550611" sldId="393"/>
            <ac:spMk id="4" creationId="{0651828E-CC53-43B8-BACE-95E134DB45CA}"/>
          </ac:spMkLst>
        </pc:spChg>
        <pc:spChg chg="del">
          <ac:chgData name="Jernej Kavka (JK) www.ssw.com.au" userId="39e6ea44-00e0-4051-baee-a884c5c2a521" providerId="ADAL" clId="{539E21E1-6D86-4322-859F-D960EF2B2A6E}" dt="2020-03-26T11:56:27.861" v="78" actId="478"/>
          <ac:spMkLst>
            <pc:docMk/>
            <pc:sldMk cId="3385550611" sldId="393"/>
            <ac:spMk id="5" creationId="{476ECEBF-60AF-4DC9-91FD-74B529F86F86}"/>
          </ac:spMkLst>
        </pc:spChg>
        <pc:picChg chg="mod">
          <ac:chgData name="Jernej Kavka (JK) www.ssw.com.au" userId="39e6ea44-00e0-4051-baee-a884c5c2a521" providerId="ADAL" clId="{539E21E1-6D86-4322-859F-D960EF2B2A6E}" dt="2020-03-26T11:56:50.924" v="82" actId="14100"/>
          <ac:picMkLst>
            <pc:docMk/>
            <pc:sldMk cId="3385550611" sldId="393"/>
            <ac:picMk id="7" creationId="{1133614E-4D7E-40D1-A054-8C9322EA910E}"/>
          </ac:picMkLst>
        </pc:picChg>
      </pc:sldChg>
      <pc:sldChg chg="del">
        <pc:chgData name="Jernej Kavka (JK) www.ssw.com.au" userId="39e6ea44-00e0-4051-baee-a884c5c2a521" providerId="ADAL" clId="{539E21E1-6D86-4322-859F-D960EF2B2A6E}" dt="2020-03-27T22:07:13.065" v="352" actId="2696"/>
        <pc:sldMkLst>
          <pc:docMk/>
          <pc:sldMk cId="4139030534" sldId="394"/>
        </pc:sldMkLst>
      </pc:sldChg>
      <pc:sldChg chg="del">
        <pc:chgData name="Jernej Kavka (JK) www.ssw.com.au" userId="39e6ea44-00e0-4051-baee-a884c5c2a521" providerId="ADAL" clId="{539E21E1-6D86-4322-859F-D960EF2B2A6E}" dt="2020-03-27T06:59:19.746" v="175" actId="2696"/>
        <pc:sldMkLst>
          <pc:docMk/>
          <pc:sldMk cId="3532969012" sldId="396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646" v="189" actId="2696"/>
        <pc:sldMkLst>
          <pc:docMk/>
          <pc:sldMk cId="3679748772" sldId="397"/>
        </pc:sldMkLst>
      </pc:sldChg>
      <pc:sldChg chg="del modTransition">
        <pc:chgData name="Jernej Kavka (JK) www.ssw.com.au" userId="39e6ea44-00e0-4051-baee-a884c5c2a521" providerId="ADAL" clId="{539E21E1-6D86-4322-859F-D960EF2B2A6E}" dt="2020-03-27T07:28:58.780" v="197" actId="2696"/>
        <pc:sldMkLst>
          <pc:docMk/>
          <pc:sldMk cId="1996160832" sldId="398"/>
        </pc:sldMkLst>
      </pc:sldChg>
      <pc:sldChg chg="addSp delSp modSp add">
        <pc:chgData name="Jernej Kavka (JK) www.ssw.com.au" userId="39e6ea44-00e0-4051-baee-a884c5c2a521" providerId="ADAL" clId="{539E21E1-6D86-4322-859F-D960EF2B2A6E}" dt="2020-03-26T11:55:00.155" v="68" actId="14100"/>
        <pc:sldMkLst>
          <pc:docMk/>
          <pc:sldMk cId="2283263092" sldId="399"/>
        </pc:sldMkLst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2" creationId="{857ABBAF-CF2B-4CD8-9C5A-017F955E624B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3" creationId="{3250728F-BDCB-4D27-B0F7-F6690EE95A85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4" creationId="{169863EA-FE42-47F9-A922-282645AB4F00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5" creationId="{81A13FE1-0056-4CDF-BEC7-B2AFDDAB383E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6" creationId="{5939491E-D0C2-4067-AE40-E46E1F782667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7" creationId="{1D3E9EDE-2EF4-4C5F-AF5B-9790B475CFB5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8" creationId="{999D4328-FA5A-4296-9E42-45226AF62D8B}"/>
          </ac:spMkLst>
        </pc:spChg>
        <pc:spChg chg="del">
          <ac:chgData name="Jernej Kavka (JK) www.ssw.com.au" userId="39e6ea44-00e0-4051-baee-a884c5c2a521" providerId="ADAL" clId="{539E21E1-6D86-4322-859F-D960EF2B2A6E}" dt="2020-03-26T11:49:09.806" v="10"/>
          <ac:spMkLst>
            <pc:docMk/>
            <pc:sldMk cId="2283263092" sldId="399"/>
            <ac:spMk id="9" creationId="{B27B9B40-B2C1-4016-9901-1A3BD27A4EA1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6.309" v="64" actId="478"/>
          <ac:spMkLst>
            <pc:docMk/>
            <pc:sldMk cId="2283263092" sldId="399"/>
            <ac:spMk id="10" creationId="{1C4A5442-0C90-41E5-9F41-ACF7FB4FE4B9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0.646" v="60"/>
          <ac:spMkLst>
            <pc:docMk/>
            <pc:sldMk cId="2283263092" sldId="399"/>
            <ac:spMk id="11" creationId="{BDEB8951-EE7F-412C-86CB-FEB71CDEDBE1}"/>
          </ac:spMkLst>
        </pc:spChg>
        <pc:spChg chg="add del mod">
          <ac:chgData name="Jernej Kavka (JK) www.ssw.com.au" userId="39e6ea44-00e0-4051-baee-a884c5c2a521" providerId="ADAL" clId="{539E21E1-6D86-4322-859F-D960EF2B2A6E}" dt="2020-03-26T11:54:32.247" v="61"/>
          <ac:spMkLst>
            <pc:docMk/>
            <pc:sldMk cId="2283263092" sldId="399"/>
            <ac:spMk id="14" creationId="{CBAD7DFC-3730-4174-AE22-ECE63844365D}"/>
          </ac:spMkLst>
        </pc:spChg>
        <pc:picChg chg="add del mod">
          <ac:chgData name="Jernej Kavka (JK) www.ssw.com.au" userId="39e6ea44-00e0-4051-baee-a884c5c2a521" providerId="ADAL" clId="{539E21E1-6D86-4322-859F-D960EF2B2A6E}" dt="2020-03-26T11:54:23.475" v="59"/>
          <ac:picMkLst>
            <pc:docMk/>
            <pc:sldMk cId="2283263092" sldId="399"/>
            <ac:picMk id="13" creationId="{8FC122E3-05BD-48A1-B7BE-C01B50927B42}"/>
          </ac:picMkLst>
        </pc:picChg>
        <pc:picChg chg="add mod">
          <ac:chgData name="Jernej Kavka (JK) www.ssw.com.au" userId="39e6ea44-00e0-4051-baee-a884c5c2a521" providerId="ADAL" clId="{539E21E1-6D86-4322-859F-D960EF2B2A6E}" dt="2020-03-26T11:55:00.155" v="68" actId="14100"/>
          <ac:picMkLst>
            <pc:docMk/>
            <pc:sldMk cId="2283263092" sldId="399"/>
            <ac:picMk id="16" creationId="{512A4FAA-C698-4B05-B1D8-45D201CCADE8}"/>
          </ac:picMkLst>
        </pc:picChg>
      </pc:sldChg>
      <pc:sldChg chg="addSp delSp modSp add del">
        <pc:chgData name="Jernej Kavka (JK) www.ssw.com.au" userId="39e6ea44-00e0-4051-baee-a884c5c2a521" providerId="ADAL" clId="{539E21E1-6D86-4322-859F-D960EF2B2A6E}" dt="2020-03-26T12:34:00.585" v="167" actId="2696"/>
        <pc:sldMkLst>
          <pc:docMk/>
          <pc:sldMk cId="3263328812" sldId="400"/>
        </pc:sldMkLst>
        <pc:spChg chg="del">
          <ac:chgData name="Jernej Kavka (JK) www.ssw.com.au" userId="39e6ea44-00e0-4051-baee-a884c5c2a521" providerId="ADAL" clId="{539E21E1-6D86-4322-859F-D960EF2B2A6E}" dt="2020-03-26T12:02:09.833" v="85"/>
          <ac:spMkLst>
            <pc:docMk/>
            <pc:sldMk cId="3263328812" sldId="400"/>
            <ac:spMk id="2" creationId="{3BF0AFD0-7826-4553-A0E0-DA8D55568291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3" creationId="{58E94B02-4078-47E2-9114-28966436DB82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4" creationId="{CE6AC147-A1DF-412B-93BA-A586F732FFAA}"/>
          </ac:spMkLst>
        </pc:spChg>
        <pc:spChg chg="add del mod">
          <ac:chgData name="Jernej Kavka (JK) www.ssw.com.au" userId="39e6ea44-00e0-4051-baee-a884c5c2a521" providerId="ADAL" clId="{539E21E1-6D86-4322-859F-D960EF2B2A6E}" dt="2020-03-26T12:02:12.842" v="86"/>
          <ac:spMkLst>
            <pc:docMk/>
            <pc:sldMk cId="3263328812" sldId="400"/>
            <ac:spMk id="5" creationId="{D19339A6-6208-44DC-817A-F1D571619903}"/>
          </ac:spMkLst>
        </pc:spChg>
        <pc:spChg chg="add mod">
          <ac:chgData name="Jernej Kavka (JK) www.ssw.com.au" userId="39e6ea44-00e0-4051-baee-a884c5c2a521" providerId="ADAL" clId="{539E21E1-6D86-4322-859F-D960EF2B2A6E}" dt="2020-03-26T12:04:28.295" v="135" actId="20577"/>
          <ac:spMkLst>
            <pc:docMk/>
            <pc:sldMk cId="3263328812" sldId="400"/>
            <ac:spMk id="6" creationId="{A4FC60B6-4E13-49B3-AC95-EA5A733E61D1}"/>
          </ac:spMkLst>
        </pc:spChg>
        <pc:spChg chg="add del mod">
          <ac:chgData name="Jernej Kavka (JK) www.ssw.com.au" userId="39e6ea44-00e0-4051-baee-a884c5c2a521" providerId="ADAL" clId="{539E21E1-6D86-4322-859F-D960EF2B2A6E}" dt="2020-03-26T12:03:28.344" v="102" actId="478"/>
          <ac:spMkLst>
            <pc:docMk/>
            <pc:sldMk cId="3263328812" sldId="400"/>
            <ac:spMk id="7" creationId="{41E0B0E5-3366-477A-B970-2C447B801DA8}"/>
          </ac:spMkLst>
        </pc:spChg>
        <pc:spChg chg="add mod">
          <ac:chgData name="Jernej Kavka (JK) www.ssw.com.au" userId="39e6ea44-00e0-4051-baee-a884c5c2a521" providerId="ADAL" clId="{539E21E1-6D86-4322-859F-D960EF2B2A6E}" dt="2020-03-26T12:04:37.495" v="136" actId="1076"/>
          <ac:spMkLst>
            <pc:docMk/>
            <pc:sldMk cId="3263328812" sldId="400"/>
            <ac:spMk id="10" creationId="{ECE6EC47-CEF1-4893-873F-4D1C3D0F34B0}"/>
          </ac:spMkLst>
        </pc:spChg>
        <pc:spChg chg="add mod">
          <ac:chgData name="Jernej Kavka (JK) www.ssw.com.au" userId="39e6ea44-00e0-4051-baee-a884c5c2a521" providerId="ADAL" clId="{539E21E1-6D86-4322-859F-D960EF2B2A6E}" dt="2020-03-26T12:04:37.495" v="136" actId="1076"/>
          <ac:spMkLst>
            <pc:docMk/>
            <pc:sldMk cId="3263328812" sldId="400"/>
            <ac:spMk id="11" creationId="{C7680419-0626-4803-931C-2C923063445A}"/>
          </ac:spMkLst>
        </pc:spChg>
        <pc:picChg chg="add mod">
          <ac:chgData name="Jernej Kavka (JK) www.ssw.com.au" userId="39e6ea44-00e0-4051-baee-a884c5c2a521" providerId="ADAL" clId="{539E21E1-6D86-4322-859F-D960EF2B2A6E}" dt="2020-03-26T12:04:37.495" v="136" actId="1076"/>
          <ac:picMkLst>
            <pc:docMk/>
            <pc:sldMk cId="3263328812" sldId="400"/>
            <ac:picMk id="8" creationId="{59EE5866-7BCF-46D1-A4A7-424967B81D6F}"/>
          </ac:picMkLst>
        </pc:picChg>
        <pc:picChg chg="add mod">
          <ac:chgData name="Jernej Kavka (JK) www.ssw.com.au" userId="39e6ea44-00e0-4051-baee-a884c5c2a521" providerId="ADAL" clId="{539E21E1-6D86-4322-859F-D960EF2B2A6E}" dt="2020-03-26T12:04:37.495" v="136" actId="1076"/>
          <ac:picMkLst>
            <pc:docMk/>
            <pc:sldMk cId="3263328812" sldId="400"/>
            <ac:picMk id="9" creationId="{54587C32-E855-404F-98E5-788F2C791E4B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6T12:13:48.089" v="140" actId="14100"/>
        <pc:sldMkLst>
          <pc:docMk/>
          <pc:sldMk cId="3255330904" sldId="401"/>
        </pc:sldMkLst>
        <pc:spChg chg="del">
          <ac:chgData name="Jernej Kavka (JK) www.ssw.com.au" userId="39e6ea44-00e0-4051-baee-a884c5c2a521" providerId="ADAL" clId="{539E21E1-6D86-4322-859F-D960EF2B2A6E}" dt="2020-03-26T12:13:39.945" v="138"/>
          <ac:spMkLst>
            <pc:docMk/>
            <pc:sldMk cId="3255330904" sldId="401"/>
            <ac:spMk id="2" creationId="{7A485FCB-FBB9-432A-A6FB-264F737B5093}"/>
          </ac:spMkLst>
        </pc:spChg>
        <pc:picChg chg="add mod">
          <ac:chgData name="Jernej Kavka (JK) www.ssw.com.au" userId="39e6ea44-00e0-4051-baee-a884c5c2a521" providerId="ADAL" clId="{539E21E1-6D86-4322-859F-D960EF2B2A6E}" dt="2020-03-26T12:13:48.089" v="140" actId="14100"/>
          <ac:picMkLst>
            <pc:docMk/>
            <pc:sldMk cId="3255330904" sldId="401"/>
            <ac:picMk id="3" creationId="{70F54F47-D43A-4976-8F79-DF5303B65264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6T12:29:00.113" v="166" actId="1036"/>
        <pc:sldMkLst>
          <pc:docMk/>
          <pc:sldMk cId="1231040153" sldId="402"/>
        </pc:sldMkLst>
        <pc:spChg chg="add del">
          <ac:chgData name="Jernej Kavka (JK) www.ssw.com.au" userId="39e6ea44-00e0-4051-baee-a884c5c2a521" providerId="ADAL" clId="{539E21E1-6D86-4322-859F-D960EF2B2A6E}" dt="2020-03-26T12:27:05.234" v="144"/>
          <ac:spMkLst>
            <pc:docMk/>
            <pc:sldMk cId="1231040153" sldId="402"/>
            <ac:spMk id="2" creationId="{35BFC8FF-07AD-46D7-B2F9-E9995517FB9E}"/>
          </ac:spMkLst>
        </pc:spChg>
        <pc:spChg chg="add mod ord">
          <ac:chgData name="Jernej Kavka (JK) www.ssw.com.au" userId="39e6ea44-00e0-4051-baee-a884c5c2a521" providerId="ADAL" clId="{539E21E1-6D86-4322-859F-D960EF2B2A6E}" dt="2020-03-26T12:28:50.592" v="159" actId="14100"/>
          <ac:spMkLst>
            <pc:docMk/>
            <pc:sldMk cId="1231040153" sldId="402"/>
            <ac:spMk id="5" creationId="{D6E2EBC9-5AC5-4C2A-9D68-B31A8E8B1DEB}"/>
          </ac:spMkLst>
        </pc:spChg>
        <pc:picChg chg="add del mod">
          <ac:chgData name="Jernej Kavka (JK) www.ssw.com.au" userId="39e6ea44-00e0-4051-baee-a884c5c2a521" providerId="ADAL" clId="{539E21E1-6D86-4322-859F-D960EF2B2A6E}" dt="2020-03-26T12:26:47.157" v="143"/>
          <ac:picMkLst>
            <pc:docMk/>
            <pc:sldMk cId="1231040153" sldId="402"/>
            <ac:picMk id="3" creationId="{31F4D376-5A10-4B18-8BA0-9DA72FFDD95C}"/>
          </ac:picMkLst>
        </pc:picChg>
        <pc:picChg chg="add mod modCrop">
          <ac:chgData name="Jernej Kavka (JK) www.ssw.com.au" userId="39e6ea44-00e0-4051-baee-a884c5c2a521" providerId="ADAL" clId="{539E21E1-6D86-4322-859F-D960EF2B2A6E}" dt="2020-03-26T12:29:00.113" v="166" actId="1036"/>
          <ac:picMkLst>
            <pc:docMk/>
            <pc:sldMk cId="1231040153" sldId="402"/>
            <ac:picMk id="4" creationId="{8774A0C3-498C-4015-BA1D-6467C7CD716B}"/>
          </ac:picMkLst>
        </pc:picChg>
      </pc:sldChg>
      <pc:sldChg chg="addSp delSp modSp add">
        <pc:chgData name="Jernej Kavka (JK) www.ssw.com.au" userId="39e6ea44-00e0-4051-baee-a884c5c2a521" providerId="ADAL" clId="{539E21E1-6D86-4322-859F-D960EF2B2A6E}" dt="2020-03-27T22:05:10.309" v="342" actId="27636"/>
        <pc:sldMkLst>
          <pc:docMk/>
          <pc:sldMk cId="3475462248" sldId="403"/>
        </pc:sldMkLst>
        <pc:spChg chg="del">
          <ac:chgData name="Jernej Kavka (JK) www.ssw.com.au" userId="39e6ea44-00e0-4051-baee-a884c5c2a521" providerId="ADAL" clId="{539E21E1-6D86-4322-859F-D960EF2B2A6E}" dt="2020-03-27T13:29:52.990" v="258"/>
          <ac:spMkLst>
            <pc:docMk/>
            <pc:sldMk cId="3475462248" sldId="403"/>
            <ac:spMk id="2" creationId="{AE727EB8-6E0A-482F-B9B8-E7C40BB7D44D}"/>
          </ac:spMkLst>
        </pc:spChg>
        <pc:spChg chg="add mod">
          <ac:chgData name="Jernej Kavka (JK) www.ssw.com.au" userId="39e6ea44-00e0-4051-baee-a884c5c2a521" providerId="ADAL" clId="{539E21E1-6D86-4322-859F-D960EF2B2A6E}" dt="2020-03-27T13:29:56.765" v="267" actId="20577"/>
          <ac:spMkLst>
            <pc:docMk/>
            <pc:sldMk cId="3475462248" sldId="403"/>
            <ac:spMk id="3" creationId="{21D885AE-9BD2-4055-A02C-D83DE22AB43A}"/>
          </ac:spMkLst>
        </pc:spChg>
        <pc:spChg chg="add mod">
          <ac:chgData name="Jernej Kavka (JK) www.ssw.com.au" userId="39e6ea44-00e0-4051-baee-a884c5c2a521" providerId="ADAL" clId="{539E21E1-6D86-4322-859F-D960EF2B2A6E}" dt="2020-03-27T22:05:10.309" v="342" actId="27636"/>
          <ac:spMkLst>
            <pc:docMk/>
            <pc:sldMk cId="3475462248" sldId="403"/>
            <ac:spMk id="4" creationId="{41D87B5E-68BC-48F2-A554-B65284141B81}"/>
          </ac:spMkLst>
        </pc:spChg>
      </pc:sldChg>
      <pc:sldChg chg="modSp add ord">
        <pc:chgData name="Jernej Kavka (JK) www.ssw.com.au" userId="39e6ea44-00e0-4051-baee-a884c5c2a521" providerId="ADAL" clId="{539E21E1-6D86-4322-859F-D960EF2B2A6E}" dt="2020-03-27T22:07:03.624" v="350" actId="207"/>
        <pc:sldMkLst>
          <pc:docMk/>
          <pc:sldMk cId="197010150" sldId="404"/>
        </pc:sldMkLst>
        <pc:spChg chg="mod">
          <ac:chgData name="Jernej Kavka (JK) www.ssw.com.au" userId="39e6ea44-00e0-4051-baee-a884c5c2a521" providerId="ADAL" clId="{539E21E1-6D86-4322-859F-D960EF2B2A6E}" dt="2020-03-27T22:06:59.093" v="349" actId="207"/>
          <ac:spMkLst>
            <pc:docMk/>
            <pc:sldMk cId="197010150" sldId="404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539E21E1-6D86-4322-859F-D960EF2B2A6E}" dt="2020-03-27T22:07:03.624" v="350" actId="207"/>
          <ac:spMkLst>
            <pc:docMk/>
            <pc:sldMk cId="197010150" sldId="404"/>
            <ac:spMk id="21" creationId="{00000000-0000-0000-0000-000000000000}"/>
          </ac:spMkLst>
        </pc:spChg>
      </pc:sldChg>
      <pc:sldChg chg="modSp add">
        <pc:chgData name="Jernej Kavka (JK) www.ssw.com.au" userId="39e6ea44-00e0-4051-baee-a884c5c2a521" providerId="ADAL" clId="{539E21E1-6D86-4322-859F-D960EF2B2A6E}" dt="2020-03-27T22:07:26.298" v="354" actId="207"/>
        <pc:sldMkLst>
          <pc:docMk/>
          <pc:sldMk cId="3182812625" sldId="405"/>
        </pc:sldMkLst>
        <pc:spChg chg="mod">
          <ac:chgData name="Jernej Kavka (JK) www.ssw.com.au" userId="39e6ea44-00e0-4051-baee-a884c5c2a521" providerId="ADAL" clId="{539E21E1-6D86-4322-859F-D960EF2B2A6E}" dt="2020-03-27T22:07:21.701" v="353" actId="207"/>
          <ac:spMkLst>
            <pc:docMk/>
            <pc:sldMk cId="3182812625" sldId="405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539E21E1-6D86-4322-859F-D960EF2B2A6E}" dt="2020-03-27T22:07:26.298" v="354" actId="207"/>
          <ac:spMkLst>
            <pc:docMk/>
            <pc:sldMk cId="3182812625" sldId="405"/>
            <ac:spMk id="18" creationId="{00000000-0000-0000-0000-000000000000}"/>
          </ac:spMkLst>
        </pc:spChg>
      </pc:sldChg>
    </pc:docChg>
  </pc:docChgLst>
  <pc:docChgLst>
    <pc:chgData name="Jernej Kavka" userId="39e6ea44-00e0-4051-baee-a884c5c2a521" providerId="ADAL" clId="{A034D7F3-0A59-4AB5-BAA8-9D02A3192EF8}"/>
    <pc:docChg chg="undo custSel addSld delSld modSld sldOrd">
      <pc:chgData name="Jernej Kavka" userId="39e6ea44-00e0-4051-baee-a884c5c2a521" providerId="ADAL" clId="{A034D7F3-0A59-4AB5-BAA8-9D02A3192EF8}" dt="2020-01-31T22:09:08.129" v="706"/>
      <pc:docMkLst>
        <pc:docMk/>
      </pc:docMkLst>
      <pc:sldChg chg="addSp modSp">
        <pc:chgData name="Jernej Kavka" userId="39e6ea44-00e0-4051-baee-a884c5c2a521" providerId="ADAL" clId="{A034D7F3-0A59-4AB5-BAA8-9D02A3192EF8}" dt="2020-01-31T21:52:39.139" v="684" actId="20577"/>
        <pc:sldMkLst>
          <pc:docMk/>
          <pc:sldMk cId="225138644" sldId="268"/>
        </pc:sldMkLst>
        <pc:spChg chg="mod">
          <ac:chgData name="Jernej Kavka" userId="39e6ea44-00e0-4051-baee-a884c5c2a521" providerId="ADAL" clId="{A034D7F3-0A59-4AB5-BAA8-9D02A3192EF8}" dt="2020-01-31T13:57:19.565" v="75" actId="20577"/>
          <ac:spMkLst>
            <pc:docMk/>
            <pc:sldMk cId="225138644" sldId="268"/>
            <ac:spMk id="6" creationId="{00000000-0000-0000-0000-000000000000}"/>
          </ac:spMkLst>
        </pc:spChg>
        <pc:spChg chg="add mod">
          <ac:chgData name="Jernej Kavka" userId="39e6ea44-00e0-4051-baee-a884c5c2a521" providerId="ADAL" clId="{A034D7F3-0A59-4AB5-BAA8-9D02A3192EF8}" dt="2020-01-31T21:52:29.424" v="682" actId="27636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2:39.139" v="684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13:57:27.904" v="81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modSp">
        <pc:chgData name="Jernej Kavka" userId="39e6ea44-00e0-4051-baee-a884c5c2a521" providerId="ADAL" clId="{A034D7F3-0A59-4AB5-BAA8-9D02A3192EF8}" dt="2020-01-31T13:40:35.525" v="56" actId="20577"/>
        <pc:sldMkLst>
          <pc:docMk/>
          <pc:sldMk cId="2475082387" sldId="270"/>
        </pc:sldMkLst>
        <pc:spChg chg="mod">
          <ac:chgData name="Jernej Kavka" userId="39e6ea44-00e0-4051-baee-a884c5c2a521" providerId="ADAL" clId="{A034D7F3-0A59-4AB5-BAA8-9D02A3192EF8}" dt="2020-01-31T13:40:35.525" v="56" actId="20577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13:20:47.234" v="45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">
        <pc:chgData name="Jernej Kavka" userId="39e6ea44-00e0-4051-baee-a884c5c2a521" providerId="ADAL" clId="{A034D7F3-0A59-4AB5-BAA8-9D02A3192EF8}" dt="2020-01-31T13:19:38.325" v="1" actId="2696"/>
        <pc:sldMkLst>
          <pc:docMk/>
          <pc:sldMk cId="2495517001" sldId="28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1656530744" sldId="30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4223147954" sldId="312"/>
        </pc:sldMkLst>
      </pc:sldChg>
      <pc:sldChg chg="ord">
        <pc:chgData name="Jernej Kavka" userId="39e6ea44-00e0-4051-baee-a884c5c2a521" providerId="ADAL" clId="{A034D7F3-0A59-4AB5-BAA8-9D02A3192EF8}" dt="2020-01-31T21:54:24.831" v="691"/>
        <pc:sldMkLst>
          <pc:docMk/>
          <pc:sldMk cId="239541793" sldId="317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3860042488" sldId="324"/>
        </pc:sldMkLst>
      </pc:sldChg>
      <pc:sldChg chg="modSp add">
        <pc:chgData name="Jernej Kavka" userId="39e6ea44-00e0-4051-baee-a884c5c2a521" providerId="ADAL" clId="{A034D7F3-0A59-4AB5-BAA8-9D02A3192EF8}" dt="2020-01-31T21:58:34.124" v="696" actId="207"/>
        <pc:sldMkLst>
          <pc:docMk/>
          <pc:sldMk cId="3033037449" sldId="331"/>
        </pc:sldMkLst>
        <pc:spChg chg="mod">
          <ac:chgData name="Jernej Kavka" userId="39e6ea44-00e0-4051-baee-a884c5c2a521" providerId="ADAL" clId="{A034D7F3-0A59-4AB5-BAA8-9D02A3192EF8}" dt="2020-01-31T21:58:34.124" v="696" actId="207"/>
          <ac:spMkLst>
            <pc:docMk/>
            <pc:sldMk cId="3033037449" sldId="331"/>
            <ac:spMk id="2" creationId="{A570092D-EFCB-4305-AA0B-55DE59BAF842}"/>
          </ac:spMkLst>
        </pc:spChg>
      </pc:sldChg>
      <pc:sldChg chg="del">
        <pc:chgData name="Jernej Kavka" userId="39e6ea44-00e0-4051-baee-a884c5c2a521" providerId="ADAL" clId="{A034D7F3-0A59-4AB5-BAA8-9D02A3192EF8}" dt="2020-01-31T13:19:39.733" v="2" actId="2696"/>
        <pc:sldMkLst>
          <pc:docMk/>
          <pc:sldMk cId="1860489140" sldId="349"/>
        </pc:sldMkLst>
      </pc:sldChg>
      <pc:sldChg chg="modSp ord">
        <pc:chgData name="Jernej Kavka" userId="39e6ea44-00e0-4051-baee-a884c5c2a521" providerId="ADAL" clId="{A034D7F3-0A59-4AB5-BAA8-9D02A3192EF8}" dt="2020-01-31T21:51:06.406" v="662"/>
        <pc:sldMkLst>
          <pc:docMk/>
          <pc:sldMk cId="960313059" sldId="350"/>
        </pc:sldMkLst>
        <pc:spChg chg="mod">
          <ac:chgData name="Jernej Kavka" userId="39e6ea44-00e0-4051-baee-a884c5c2a521" providerId="ADAL" clId="{A034D7F3-0A59-4AB5-BAA8-9D02A3192EF8}" dt="2020-01-31T13:41:00.282" v="58" actId="313"/>
          <ac:spMkLst>
            <pc:docMk/>
            <pc:sldMk cId="960313059" sldId="350"/>
            <ac:spMk id="10" creationId="{C7B8F27F-BDA5-40B6-8E87-DC5B32601E7D}"/>
          </ac:spMkLst>
        </pc:spChg>
      </pc:sldChg>
      <pc:sldChg chg="del ord">
        <pc:chgData name="Jernej Kavka" userId="39e6ea44-00e0-4051-baee-a884c5c2a521" providerId="ADAL" clId="{A034D7F3-0A59-4AB5-BAA8-9D02A3192EF8}" dt="2020-01-31T21:54:17.959" v="690" actId="2696"/>
        <pc:sldMkLst>
          <pc:docMk/>
          <pc:sldMk cId="3817707240" sldId="351"/>
        </pc:sldMkLst>
      </pc:sldChg>
      <pc:sldChg chg="del">
        <pc:chgData name="Jernej Kavka" userId="39e6ea44-00e0-4051-baee-a884c5c2a521" providerId="ADAL" clId="{A034D7F3-0A59-4AB5-BAA8-9D02A3192EF8}" dt="2020-01-31T21:51:41.773" v="666" actId="2696"/>
        <pc:sldMkLst>
          <pc:docMk/>
          <pc:sldMk cId="420370383" sldId="352"/>
        </pc:sldMkLst>
      </pc:sldChg>
      <pc:sldChg chg="ord">
        <pc:chgData name="Jernej Kavka" userId="39e6ea44-00e0-4051-baee-a884c5c2a521" providerId="ADAL" clId="{A034D7F3-0A59-4AB5-BAA8-9D02A3192EF8}" dt="2020-01-31T13:44:43.583" v="59"/>
        <pc:sldMkLst>
          <pc:docMk/>
          <pc:sldMk cId="2154385050" sldId="353"/>
        </pc:sldMkLst>
      </pc:sldChg>
      <pc:sldChg chg="ord">
        <pc:chgData name="Jernej Kavka" userId="39e6ea44-00e0-4051-baee-a884c5c2a521" providerId="ADAL" clId="{A034D7F3-0A59-4AB5-BAA8-9D02A3192EF8}" dt="2020-01-31T13:45:02.653" v="60"/>
        <pc:sldMkLst>
          <pc:docMk/>
          <pc:sldMk cId="75529492" sldId="354"/>
        </pc:sldMkLst>
      </pc:sldChg>
      <pc:sldChg chg="addSp delSp modSp ord">
        <pc:chgData name="Jernej Kavka" userId="39e6ea44-00e0-4051-baee-a884c5c2a521" providerId="ADAL" clId="{A034D7F3-0A59-4AB5-BAA8-9D02A3192EF8}" dt="2020-01-31T22:00:15.162" v="699" actId="208"/>
        <pc:sldMkLst>
          <pc:docMk/>
          <pc:sldMk cId="2818883742" sldId="356"/>
        </pc:sldMkLst>
        <pc:picChg chg="del">
          <ac:chgData name="Jernej Kavka" userId="39e6ea44-00e0-4051-baee-a884c5c2a521" providerId="ADAL" clId="{A034D7F3-0A59-4AB5-BAA8-9D02A3192EF8}" dt="2020-01-31T22:00:02.214" v="698" actId="478"/>
          <ac:picMkLst>
            <pc:docMk/>
            <pc:sldMk cId="2818883742" sldId="356"/>
            <ac:picMk id="5" creationId="{EE382283-E086-4C07-A442-F217900965A4}"/>
          </ac:picMkLst>
        </pc:picChg>
        <pc:picChg chg="add mod">
          <ac:chgData name="Jernej Kavka" userId="39e6ea44-00e0-4051-baee-a884c5c2a521" providerId="ADAL" clId="{A034D7F3-0A59-4AB5-BAA8-9D02A3192EF8}" dt="2020-01-31T22:00:15.162" v="699" actId="208"/>
          <ac:picMkLst>
            <pc:docMk/>
            <pc:sldMk cId="2818883742" sldId="356"/>
            <ac:picMk id="6" creationId="{5D8F5614-8D7B-4E09-B039-AC5724B670A5}"/>
          </ac:picMkLst>
        </pc:picChg>
      </pc:sldChg>
      <pc:sldChg chg="add">
        <pc:chgData name="Jernej Kavka" userId="39e6ea44-00e0-4051-baee-a884c5c2a521" providerId="ADAL" clId="{A034D7F3-0A59-4AB5-BAA8-9D02A3192EF8}" dt="2020-01-31T13:19:35.982" v="0"/>
        <pc:sldMkLst>
          <pc:docMk/>
          <pc:sldMk cId="1224349915" sldId="364"/>
        </pc:sldMkLst>
      </pc:sldChg>
      <pc:sldChg chg="addSp delSp modSp add ord">
        <pc:chgData name="Jernej Kavka" userId="39e6ea44-00e0-4051-baee-a884c5c2a521" providerId="ADAL" clId="{A034D7F3-0A59-4AB5-BAA8-9D02A3192EF8}" dt="2020-01-31T22:07:46.236" v="705" actId="1076"/>
        <pc:sldMkLst>
          <pc:docMk/>
          <pc:sldMk cId="1494373701" sldId="383"/>
        </pc:sldMkLst>
        <pc:picChg chg="del">
          <ac:chgData name="Jernej Kavka" userId="39e6ea44-00e0-4051-baee-a884c5c2a521" providerId="ADAL" clId="{A034D7F3-0A59-4AB5-BAA8-9D02A3192EF8}" dt="2020-01-31T22:07:29.473" v="700" actId="478"/>
          <ac:picMkLst>
            <pc:docMk/>
            <pc:sldMk cId="1494373701" sldId="383"/>
            <ac:picMk id="3" creationId="{0255DF03-2A5C-4CAC-8A7E-429C5F078820}"/>
          </ac:picMkLst>
        </pc:picChg>
        <pc:picChg chg="add mod">
          <ac:chgData name="Jernej Kavka" userId="39e6ea44-00e0-4051-baee-a884c5c2a521" providerId="ADAL" clId="{A034D7F3-0A59-4AB5-BAA8-9D02A3192EF8}" dt="2020-01-31T22:07:46.236" v="705" actId="1076"/>
          <ac:picMkLst>
            <pc:docMk/>
            <pc:sldMk cId="1494373701" sldId="383"/>
            <ac:picMk id="5" creationId="{E20FE0AF-B2FD-4135-A493-24089D23B3D6}"/>
          </ac:picMkLst>
        </pc:picChg>
      </pc:sldChg>
      <pc:sldChg chg="addSp delSp modSp add del modAnim">
        <pc:chgData name="Jernej Kavka" userId="39e6ea44-00e0-4051-baee-a884c5c2a521" providerId="ADAL" clId="{A034D7F3-0A59-4AB5-BAA8-9D02A3192EF8}" dt="2020-01-31T21:13:23.995" v="216" actId="2696"/>
        <pc:sldMkLst>
          <pc:docMk/>
          <pc:sldMk cId="3774125687" sldId="384"/>
        </pc:sldMkLst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2" creationId="{67D9FEEB-1D07-4A21-BA32-F9B7BB667423}"/>
          </ac:spMkLst>
        </pc:spChg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3" creationId="{0E0525F4-ED8C-4A2A-9276-6A8AF984083A}"/>
          </ac:spMkLst>
        </pc:spChg>
        <pc:spChg chg="del">
          <ac:chgData name="Jernej Kavka" userId="39e6ea44-00e0-4051-baee-a884c5c2a521" providerId="ADAL" clId="{A034D7F3-0A59-4AB5-BAA8-9D02A3192EF8}" dt="2020-01-31T21:10:25.334" v="84"/>
          <ac:spMkLst>
            <pc:docMk/>
            <pc:sldMk cId="3774125687" sldId="384"/>
            <ac:spMk id="4" creationId="{D56C0976-6CDB-497F-B7EA-D0FC0817A08B}"/>
          </ac:spMkLst>
        </pc:spChg>
        <pc:spChg chg="add mod">
          <ac:chgData name="Jernej Kavka" userId="39e6ea44-00e0-4051-baee-a884c5c2a521" providerId="ADAL" clId="{A034D7F3-0A59-4AB5-BAA8-9D02A3192EF8}" dt="2020-01-31T21:10:31.177" v="95" actId="20577"/>
          <ac:spMkLst>
            <pc:docMk/>
            <pc:sldMk cId="3774125687" sldId="384"/>
            <ac:spMk id="5" creationId="{A01CB0B0-6BD1-4750-BC93-686C42EEF5FA}"/>
          </ac:spMkLst>
        </pc:spChg>
        <pc:spChg chg="add mod">
          <ac:chgData name="Jernej Kavka" userId="39e6ea44-00e0-4051-baee-a884c5c2a521" providerId="ADAL" clId="{A034D7F3-0A59-4AB5-BAA8-9D02A3192EF8}" dt="2020-01-31T21:11:18.541" v="187" actId="20577"/>
          <ac:spMkLst>
            <pc:docMk/>
            <pc:sldMk cId="3774125687" sldId="384"/>
            <ac:spMk id="6" creationId="{2CEB0181-FE9E-4ED4-BB98-A0EB3C825D2F}"/>
          </ac:spMkLst>
        </pc:spChg>
      </pc:sldChg>
      <pc:sldChg chg="addSp delSp modSp add ord">
        <pc:chgData name="Jernej Kavka" userId="39e6ea44-00e0-4051-baee-a884c5c2a521" providerId="ADAL" clId="{A034D7F3-0A59-4AB5-BAA8-9D02A3192EF8}" dt="2020-01-31T21:20:57.656" v="326"/>
        <pc:sldMkLst>
          <pc:docMk/>
          <pc:sldMk cId="595868773" sldId="385"/>
        </pc:sldMkLst>
        <pc:spChg chg="mod">
          <ac:chgData name="Jernej Kavka" userId="39e6ea44-00e0-4051-baee-a884c5c2a521" providerId="ADAL" clId="{A034D7F3-0A59-4AB5-BAA8-9D02A3192EF8}" dt="2020-01-31T21:14:35.635" v="221" actId="207"/>
          <ac:spMkLst>
            <pc:docMk/>
            <pc:sldMk cId="595868773" sldId="385"/>
            <ac:spMk id="2" creationId="{87043CB2-68BE-4419-B1A8-F2C3204008D0}"/>
          </ac:spMkLst>
        </pc:spChg>
        <pc:spChg chg="del">
          <ac:chgData name="Jernej Kavka" userId="39e6ea44-00e0-4051-baee-a884c5c2a521" providerId="ADAL" clId="{A034D7F3-0A59-4AB5-BAA8-9D02A3192EF8}" dt="2020-01-31T21:13:59.919" v="217"/>
          <ac:spMkLst>
            <pc:docMk/>
            <pc:sldMk cId="595868773" sldId="385"/>
            <ac:spMk id="3" creationId="{0F5DE950-24A7-43FF-9E43-835088919A39}"/>
          </ac:spMkLst>
        </pc:spChg>
        <pc:spChg chg="add del mod">
          <ac:chgData name="Jernej Kavka" userId="39e6ea44-00e0-4051-baee-a884c5c2a521" providerId="ADAL" clId="{A034D7F3-0A59-4AB5-BAA8-9D02A3192EF8}" dt="2020-01-31T21:14:22.197" v="218"/>
          <ac:spMkLst>
            <pc:docMk/>
            <pc:sldMk cId="595868773" sldId="385"/>
            <ac:spMk id="5" creationId="{C479DDFF-D13C-4547-84B5-FAC93C399462}"/>
          </ac:spMkLst>
        </pc:spChg>
        <pc:picChg chg="add mod">
          <ac:chgData name="Jernej Kavka" userId="39e6ea44-00e0-4051-baee-a884c5c2a521" providerId="ADAL" clId="{A034D7F3-0A59-4AB5-BAA8-9D02A3192EF8}" dt="2020-01-31T21:14:22.197" v="218"/>
          <ac:picMkLst>
            <pc:docMk/>
            <pc:sldMk cId="595868773" sldId="385"/>
            <ac:picMk id="6" creationId="{372FBA7F-1A53-490B-B703-47A475D33894}"/>
          </ac:picMkLst>
        </pc:picChg>
      </pc:sldChg>
      <pc:sldChg chg="addSp delSp modSp add ord">
        <pc:chgData name="Jernej Kavka" userId="39e6ea44-00e0-4051-baee-a884c5c2a521" providerId="ADAL" clId="{A034D7F3-0A59-4AB5-BAA8-9D02A3192EF8}" dt="2020-01-31T21:16:34.058" v="271"/>
        <pc:sldMkLst>
          <pc:docMk/>
          <pc:sldMk cId="2465844756" sldId="386"/>
        </pc:sldMkLst>
        <pc:spChg chg="del">
          <ac:chgData name="Jernej Kavka" userId="39e6ea44-00e0-4051-baee-a884c5c2a521" providerId="ADAL" clId="{A034D7F3-0A59-4AB5-BAA8-9D02A3192EF8}" dt="2020-01-31T21:12:52.354" v="211"/>
          <ac:spMkLst>
            <pc:docMk/>
            <pc:sldMk cId="2465844756" sldId="386"/>
            <ac:spMk id="2" creationId="{FEFD51B7-AF5F-44BA-8901-E22DE715E633}"/>
          </ac:spMkLst>
        </pc:spChg>
        <pc:spChg chg="del">
          <ac:chgData name="Jernej Kavka" userId="39e6ea44-00e0-4051-baee-a884c5c2a521" providerId="ADAL" clId="{A034D7F3-0A59-4AB5-BAA8-9D02A3192EF8}" dt="2020-01-31T21:12:52.354" v="211"/>
          <ac:spMkLst>
            <pc:docMk/>
            <pc:sldMk cId="2465844756" sldId="386"/>
            <ac:spMk id="3" creationId="{C6562339-0E99-4C81-A1C4-68529D933670}"/>
          </ac:spMkLst>
        </pc:spChg>
        <pc:spChg chg="add mod">
          <ac:chgData name="Jernej Kavka" userId="39e6ea44-00e0-4051-baee-a884c5c2a521" providerId="ADAL" clId="{A034D7F3-0A59-4AB5-BAA8-9D02A3192EF8}" dt="2020-01-31T21:13:15.767" v="214" actId="207"/>
          <ac:spMkLst>
            <pc:docMk/>
            <pc:sldMk cId="2465844756" sldId="386"/>
            <ac:spMk id="5" creationId="{7438E2D0-8050-4ED2-943A-EF6ECFDD799E}"/>
          </ac:spMkLst>
        </pc:spChg>
        <pc:spChg chg="add del mod">
          <ac:chgData name="Jernej Kavka" userId="39e6ea44-00e0-4051-baee-a884c5c2a521" providerId="ADAL" clId="{A034D7F3-0A59-4AB5-BAA8-9D02A3192EF8}" dt="2020-01-31T21:12:53.905" v="212"/>
          <ac:spMkLst>
            <pc:docMk/>
            <pc:sldMk cId="2465844756" sldId="386"/>
            <ac:spMk id="6" creationId="{CD79EA4E-39C4-4387-8FDB-EB02DFEF68F5}"/>
          </ac:spMkLst>
        </pc:spChg>
        <pc:picChg chg="add mod">
          <ac:chgData name="Jernej Kavka" userId="39e6ea44-00e0-4051-baee-a884c5c2a521" providerId="ADAL" clId="{A034D7F3-0A59-4AB5-BAA8-9D02A3192EF8}" dt="2020-01-31T21:13:17.158" v="215" actId="1076"/>
          <ac:picMkLst>
            <pc:docMk/>
            <pc:sldMk cId="2465844756" sldId="386"/>
            <ac:picMk id="7" creationId="{50CDA065-D88E-4778-BDC6-12A514ADED67}"/>
          </ac:picMkLst>
        </pc:picChg>
      </pc:sldChg>
      <pc:sldChg chg="addSp delSp modSp add modTransition">
        <pc:chgData name="Jernej Kavka" userId="39e6ea44-00e0-4051-baee-a884c5c2a521" providerId="ADAL" clId="{A034D7F3-0A59-4AB5-BAA8-9D02A3192EF8}" dt="2020-01-31T22:09:08.129" v="706"/>
        <pc:sldMkLst>
          <pc:docMk/>
          <pc:sldMk cId="2102063959" sldId="387"/>
        </pc:sldMkLst>
        <pc:spChg chg="del">
          <ac:chgData name="Jernej Kavka" userId="39e6ea44-00e0-4051-baee-a884c5c2a521" providerId="ADAL" clId="{A034D7F3-0A59-4AB5-BAA8-9D02A3192EF8}" dt="2020-01-31T21:15:36.984" v="224"/>
          <ac:spMkLst>
            <pc:docMk/>
            <pc:sldMk cId="2102063959" sldId="387"/>
            <ac:spMk id="2" creationId="{EF28BF6C-F365-424F-B9D3-EEB3CD981612}"/>
          </ac:spMkLst>
        </pc:spChg>
        <pc:spChg chg="del">
          <ac:chgData name="Jernej Kavka" userId="39e6ea44-00e0-4051-baee-a884c5c2a521" providerId="ADAL" clId="{A034D7F3-0A59-4AB5-BAA8-9D02A3192EF8}" dt="2020-01-31T21:15:36.984" v="224"/>
          <ac:spMkLst>
            <pc:docMk/>
            <pc:sldMk cId="2102063959" sldId="387"/>
            <ac:spMk id="3" creationId="{9AA7FA4F-0B84-42C6-B32E-F00FE364195F}"/>
          </ac:spMkLst>
        </pc:spChg>
        <pc:spChg chg="add mod">
          <ac:chgData name="Jernej Kavka" userId="39e6ea44-00e0-4051-baee-a884c5c2a521" providerId="ADAL" clId="{A034D7F3-0A59-4AB5-BAA8-9D02A3192EF8}" dt="2020-01-31T21:15:58.477" v="242" actId="20577"/>
          <ac:spMkLst>
            <pc:docMk/>
            <pc:sldMk cId="2102063959" sldId="387"/>
            <ac:spMk id="4" creationId="{55879AE2-96C5-470C-B167-59D391C8065F}"/>
          </ac:spMkLst>
        </pc:spChg>
        <pc:spChg chg="add mod">
          <ac:chgData name="Jernej Kavka" userId="39e6ea44-00e0-4051-baee-a884c5c2a521" providerId="ADAL" clId="{A034D7F3-0A59-4AB5-BAA8-9D02A3192EF8}" dt="2020-01-31T21:17:27.146" v="314" actId="20577"/>
          <ac:spMkLst>
            <pc:docMk/>
            <pc:sldMk cId="2102063959" sldId="387"/>
            <ac:spMk id="5" creationId="{10D5D3B4-7CBF-43E5-8E0A-095A8C3EEDDD}"/>
          </ac:spMkLst>
        </pc:spChg>
      </pc:sldChg>
      <pc:sldChg chg="addSp delSp modSp add del">
        <pc:chgData name="Jernej Kavka" userId="39e6ea44-00e0-4051-baee-a884c5c2a521" providerId="ADAL" clId="{A034D7F3-0A59-4AB5-BAA8-9D02A3192EF8}" dt="2020-01-31T21:19:49.026" v="325" actId="2696"/>
        <pc:sldMkLst>
          <pc:docMk/>
          <pc:sldMk cId="3715427675" sldId="388"/>
        </pc:sldMkLst>
        <pc:spChg chg="mod">
          <ac:chgData name="Jernej Kavka" userId="39e6ea44-00e0-4051-baee-a884c5c2a521" providerId="ADAL" clId="{A034D7F3-0A59-4AB5-BAA8-9D02A3192EF8}" dt="2020-01-31T21:17:34.948" v="321" actId="20577"/>
          <ac:spMkLst>
            <pc:docMk/>
            <pc:sldMk cId="3715427675" sldId="388"/>
            <ac:spMk id="2" creationId="{FAFA33CC-EAB9-4622-9F2A-7EBB896EDDF8}"/>
          </ac:spMkLst>
        </pc:spChg>
        <pc:spChg chg="del">
          <ac:chgData name="Jernej Kavka" userId="39e6ea44-00e0-4051-baee-a884c5c2a521" providerId="ADAL" clId="{A034D7F3-0A59-4AB5-BAA8-9D02A3192EF8}" dt="2020-01-31T21:19:40.420" v="322"/>
          <ac:spMkLst>
            <pc:docMk/>
            <pc:sldMk cId="3715427675" sldId="388"/>
            <ac:spMk id="3" creationId="{3BE44A0A-2062-4C5B-BBEF-916AC28BC8CD}"/>
          </ac:spMkLst>
        </pc:spChg>
        <pc:spChg chg="add del mod">
          <ac:chgData name="Jernej Kavka" userId="39e6ea44-00e0-4051-baee-a884c5c2a521" providerId="ADAL" clId="{A034D7F3-0A59-4AB5-BAA8-9D02A3192EF8}" dt="2020-01-31T21:19:44.211" v="324"/>
          <ac:spMkLst>
            <pc:docMk/>
            <pc:sldMk cId="3715427675" sldId="388"/>
            <ac:spMk id="5" creationId="{A5C0BCB4-669E-4AEA-823F-DB8CA26162EA}"/>
          </ac:spMkLst>
        </pc:spChg>
        <pc:picChg chg="add del mod">
          <ac:chgData name="Jernej Kavka" userId="39e6ea44-00e0-4051-baee-a884c5c2a521" providerId="ADAL" clId="{A034D7F3-0A59-4AB5-BAA8-9D02A3192EF8}" dt="2020-01-31T21:19:44.211" v="324"/>
          <ac:picMkLst>
            <pc:docMk/>
            <pc:sldMk cId="3715427675" sldId="388"/>
            <ac:picMk id="6" creationId="{82BE5DFF-3FA2-45CF-8F29-6CA1EC7AA2DC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22:34.350" v="494" actId="20577"/>
        <pc:sldMkLst>
          <pc:docMk/>
          <pc:sldMk cId="4025581138" sldId="388"/>
        </pc:sldMkLst>
        <pc:spChg chg="del">
          <ac:chgData name="Jernej Kavka" userId="39e6ea44-00e0-4051-baee-a884c5c2a521" providerId="ADAL" clId="{A034D7F3-0A59-4AB5-BAA8-9D02A3192EF8}" dt="2020-01-31T21:21:15.138" v="328"/>
          <ac:spMkLst>
            <pc:docMk/>
            <pc:sldMk cId="4025581138" sldId="388"/>
            <ac:spMk id="2" creationId="{6788A1A3-862A-4741-9506-05E01D16277E}"/>
          </ac:spMkLst>
        </pc:spChg>
        <pc:spChg chg="del">
          <ac:chgData name="Jernej Kavka" userId="39e6ea44-00e0-4051-baee-a884c5c2a521" providerId="ADAL" clId="{A034D7F3-0A59-4AB5-BAA8-9D02A3192EF8}" dt="2020-01-31T21:21:15.138" v="328"/>
          <ac:spMkLst>
            <pc:docMk/>
            <pc:sldMk cId="4025581138" sldId="388"/>
            <ac:spMk id="3" creationId="{4FA9EC3B-FBFE-430D-BFB2-EDEE95E1813E}"/>
          </ac:spMkLst>
        </pc:spChg>
        <pc:spChg chg="add mod">
          <ac:chgData name="Jernej Kavka" userId="39e6ea44-00e0-4051-baee-a884c5c2a521" providerId="ADAL" clId="{A034D7F3-0A59-4AB5-BAA8-9D02A3192EF8}" dt="2020-01-31T21:21:23.611" v="354" actId="20577"/>
          <ac:spMkLst>
            <pc:docMk/>
            <pc:sldMk cId="4025581138" sldId="388"/>
            <ac:spMk id="4" creationId="{7E39417E-79D8-4E82-BB76-19F858DEA3E7}"/>
          </ac:spMkLst>
        </pc:spChg>
        <pc:spChg chg="add mod">
          <ac:chgData name="Jernej Kavka" userId="39e6ea44-00e0-4051-baee-a884c5c2a521" providerId="ADAL" clId="{A034D7F3-0A59-4AB5-BAA8-9D02A3192EF8}" dt="2020-01-31T21:22:34.350" v="494" actId="20577"/>
          <ac:spMkLst>
            <pc:docMk/>
            <pc:sldMk cId="4025581138" sldId="388"/>
            <ac:spMk id="5" creationId="{517F1693-CDB4-4AA5-A385-118093EA1AE2}"/>
          </ac:spMkLst>
        </pc:spChg>
      </pc:sldChg>
      <pc:sldChg chg="addSp delSp modSp add">
        <pc:chgData name="Jernej Kavka" userId="39e6ea44-00e0-4051-baee-a884c5c2a521" providerId="ADAL" clId="{A034D7F3-0A59-4AB5-BAA8-9D02A3192EF8}" dt="2020-01-31T21:24:23.620" v="504" actId="207"/>
        <pc:sldMkLst>
          <pc:docMk/>
          <pc:sldMk cId="910126100" sldId="389"/>
        </pc:sldMkLst>
        <pc:spChg chg="del">
          <ac:chgData name="Jernej Kavka" userId="39e6ea44-00e0-4051-baee-a884c5c2a521" providerId="ADAL" clId="{A034D7F3-0A59-4AB5-BAA8-9D02A3192EF8}" dt="2020-01-31T21:23:33.353" v="496"/>
          <ac:spMkLst>
            <pc:docMk/>
            <pc:sldMk cId="910126100" sldId="389"/>
            <ac:spMk id="2" creationId="{0FD27356-3392-47B6-A754-2D6942863F03}"/>
          </ac:spMkLst>
        </pc:spChg>
        <pc:spChg chg="del">
          <ac:chgData name="Jernej Kavka" userId="39e6ea44-00e0-4051-baee-a884c5c2a521" providerId="ADAL" clId="{A034D7F3-0A59-4AB5-BAA8-9D02A3192EF8}" dt="2020-01-31T21:23:33.353" v="496"/>
          <ac:spMkLst>
            <pc:docMk/>
            <pc:sldMk cId="910126100" sldId="389"/>
            <ac:spMk id="3" creationId="{3662BC68-485C-4073-B66B-07092819ECA5}"/>
          </ac:spMkLst>
        </pc:spChg>
        <pc:spChg chg="add mod">
          <ac:chgData name="Jernej Kavka" userId="39e6ea44-00e0-4051-baee-a884c5c2a521" providerId="ADAL" clId="{A034D7F3-0A59-4AB5-BAA8-9D02A3192EF8}" dt="2020-01-31T21:24:23.620" v="504" actId="207"/>
          <ac:spMkLst>
            <pc:docMk/>
            <pc:sldMk cId="910126100" sldId="389"/>
            <ac:spMk id="5" creationId="{49F00C1C-21C0-4474-A97F-46B5785E672E}"/>
          </ac:spMkLst>
        </pc:spChg>
        <pc:spChg chg="add del mod">
          <ac:chgData name="Jernej Kavka" userId="39e6ea44-00e0-4051-baee-a884c5c2a521" providerId="ADAL" clId="{A034D7F3-0A59-4AB5-BAA8-9D02A3192EF8}" dt="2020-01-31T21:23:34.915" v="497"/>
          <ac:spMkLst>
            <pc:docMk/>
            <pc:sldMk cId="910126100" sldId="389"/>
            <ac:spMk id="6" creationId="{77D9D981-A09F-4658-A112-3A54AC26619A}"/>
          </ac:spMkLst>
        </pc:spChg>
        <pc:picChg chg="add mod">
          <ac:chgData name="Jernej Kavka" userId="39e6ea44-00e0-4051-baee-a884c5c2a521" providerId="ADAL" clId="{A034D7F3-0A59-4AB5-BAA8-9D02A3192EF8}" dt="2020-01-31T21:23:34.915" v="497"/>
          <ac:picMkLst>
            <pc:docMk/>
            <pc:sldMk cId="910126100" sldId="389"/>
            <ac:picMk id="7" creationId="{D838A7DA-C29C-46A7-BFC4-5C9E6AE66034}"/>
          </ac:picMkLst>
        </pc:picChg>
        <pc:cxnChg chg="add mod">
          <ac:chgData name="Jernej Kavka" userId="39e6ea44-00e0-4051-baee-a884c5c2a521" providerId="ADAL" clId="{A034D7F3-0A59-4AB5-BAA8-9D02A3192EF8}" dt="2020-01-31T21:24:08.558" v="501" actId="14100"/>
          <ac:cxnSpMkLst>
            <pc:docMk/>
            <pc:sldMk cId="910126100" sldId="389"/>
            <ac:cxnSpMk id="9" creationId="{E3A1A223-868E-4E4B-A8A5-7AAB6A290302}"/>
          </ac:cxnSpMkLst>
        </pc:cxnChg>
      </pc:sldChg>
      <pc:sldChg chg="addSp delSp modSp add">
        <pc:chgData name="Jernej Kavka" userId="39e6ea44-00e0-4051-baee-a884c5c2a521" providerId="ADAL" clId="{A034D7F3-0A59-4AB5-BAA8-9D02A3192EF8}" dt="2020-01-31T21:26:36.937" v="510" actId="207"/>
        <pc:sldMkLst>
          <pc:docMk/>
          <pc:sldMk cId="3942350211" sldId="390"/>
        </pc:sldMkLst>
        <pc:spChg chg="del">
          <ac:chgData name="Jernej Kavka" userId="39e6ea44-00e0-4051-baee-a884c5c2a521" providerId="ADAL" clId="{A034D7F3-0A59-4AB5-BAA8-9D02A3192EF8}" dt="2020-01-31T21:25:56.646" v="506"/>
          <ac:spMkLst>
            <pc:docMk/>
            <pc:sldMk cId="3942350211" sldId="390"/>
            <ac:spMk id="2" creationId="{B788D343-8CC4-4336-A7E1-8F5664A3C1CC}"/>
          </ac:spMkLst>
        </pc:spChg>
        <pc:spChg chg="mod">
          <ac:chgData name="Jernej Kavka" userId="39e6ea44-00e0-4051-baee-a884c5c2a521" providerId="ADAL" clId="{A034D7F3-0A59-4AB5-BAA8-9D02A3192EF8}" dt="2020-01-31T21:26:36.937" v="510" actId="207"/>
          <ac:spMkLst>
            <pc:docMk/>
            <pc:sldMk cId="3942350211" sldId="390"/>
            <ac:spMk id="3" creationId="{32FA32D7-56E1-472D-BCF1-F12C4D6C1656}"/>
          </ac:spMkLst>
        </pc:spChg>
        <pc:picChg chg="add mod modCrop">
          <ac:chgData name="Jernej Kavka" userId="39e6ea44-00e0-4051-baee-a884c5c2a521" providerId="ADAL" clId="{A034D7F3-0A59-4AB5-BAA8-9D02A3192EF8}" dt="2020-01-31T21:26:15.663" v="507" actId="18131"/>
          <ac:picMkLst>
            <pc:docMk/>
            <pc:sldMk cId="3942350211" sldId="390"/>
            <ac:picMk id="4" creationId="{40E82A6A-6C24-4308-997F-322ED3C8068A}"/>
          </ac:picMkLst>
        </pc:picChg>
      </pc:sldChg>
      <pc:sldChg chg="addSp delSp modSp add ord">
        <pc:chgData name="Jernej Kavka" userId="39e6ea44-00e0-4051-baee-a884c5c2a521" providerId="ADAL" clId="{A034D7F3-0A59-4AB5-BAA8-9D02A3192EF8}" dt="2020-01-31T21:32:54.001" v="606"/>
        <pc:sldMkLst>
          <pc:docMk/>
          <pc:sldMk cId="219371999" sldId="391"/>
        </pc:sldMkLst>
        <pc:spChg chg="del">
          <ac:chgData name="Jernej Kavka" userId="39e6ea44-00e0-4051-baee-a884c5c2a521" providerId="ADAL" clId="{A034D7F3-0A59-4AB5-BAA8-9D02A3192EF8}" dt="2020-01-31T21:26:52.881" v="512"/>
          <ac:spMkLst>
            <pc:docMk/>
            <pc:sldMk cId="219371999" sldId="391"/>
            <ac:spMk id="2" creationId="{6563057F-448A-4A10-A161-112906B27430}"/>
          </ac:spMkLst>
        </pc:spChg>
        <pc:spChg chg="del">
          <ac:chgData name="Jernej Kavka" userId="39e6ea44-00e0-4051-baee-a884c5c2a521" providerId="ADAL" clId="{A034D7F3-0A59-4AB5-BAA8-9D02A3192EF8}" dt="2020-01-31T21:26:52.881" v="512"/>
          <ac:spMkLst>
            <pc:docMk/>
            <pc:sldMk cId="219371999" sldId="391"/>
            <ac:spMk id="3" creationId="{979B3A1E-BBCD-499A-8303-DF3400FA3137}"/>
          </ac:spMkLst>
        </pc:spChg>
        <pc:spChg chg="add mod">
          <ac:chgData name="Jernej Kavka" userId="39e6ea44-00e0-4051-baee-a884c5c2a521" providerId="ADAL" clId="{A034D7F3-0A59-4AB5-BAA8-9D02A3192EF8}" dt="2020-01-31T21:32:23.388" v="562" actId="20577"/>
          <ac:spMkLst>
            <pc:docMk/>
            <pc:sldMk cId="219371999" sldId="391"/>
            <ac:spMk id="4" creationId="{339A34D3-4C56-4534-BC55-808CC1873C28}"/>
          </ac:spMkLst>
        </pc:spChg>
        <pc:spChg chg="add mod">
          <ac:chgData name="Jernej Kavka" userId="39e6ea44-00e0-4051-baee-a884c5c2a521" providerId="ADAL" clId="{A034D7F3-0A59-4AB5-BAA8-9D02A3192EF8}" dt="2020-01-31T21:32:05.720" v="540" actId="20577"/>
          <ac:spMkLst>
            <pc:docMk/>
            <pc:sldMk cId="219371999" sldId="391"/>
            <ac:spMk id="5" creationId="{845A0A38-1238-41FE-9194-8E3C9ED2620F}"/>
          </ac:spMkLst>
        </pc:spChg>
        <pc:picChg chg="add mod">
          <ac:chgData name="Jernej Kavka" userId="39e6ea44-00e0-4051-baee-a884c5c2a521" providerId="ADAL" clId="{A034D7F3-0A59-4AB5-BAA8-9D02A3192EF8}" dt="2020-01-31T21:32:12.238" v="542" actId="1076"/>
          <ac:picMkLst>
            <pc:docMk/>
            <pc:sldMk cId="219371999" sldId="391"/>
            <ac:picMk id="6" creationId="{CEF0F573-CCA3-4B67-957B-9CD74E867287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35:31.911" v="639" actId="113"/>
        <pc:sldMkLst>
          <pc:docMk/>
          <pc:sldMk cId="3615448038" sldId="392"/>
        </pc:sldMkLst>
        <pc:spChg chg="mod">
          <ac:chgData name="Jernej Kavka" userId="39e6ea44-00e0-4051-baee-a884c5c2a521" providerId="ADAL" clId="{A034D7F3-0A59-4AB5-BAA8-9D02A3192EF8}" dt="2020-01-31T21:32:50.136" v="605" actId="20577"/>
          <ac:spMkLst>
            <pc:docMk/>
            <pc:sldMk cId="3615448038" sldId="392"/>
            <ac:spMk id="2" creationId="{2AC813A9-FC56-47AC-85A9-0488CFD99EAA}"/>
          </ac:spMkLst>
        </pc:spChg>
        <pc:spChg chg="mod">
          <ac:chgData name="Jernej Kavka" userId="39e6ea44-00e0-4051-baee-a884c5c2a521" providerId="ADAL" clId="{A034D7F3-0A59-4AB5-BAA8-9D02A3192EF8}" dt="2020-01-31T21:35:31.911" v="639" actId="113"/>
          <ac:spMkLst>
            <pc:docMk/>
            <pc:sldMk cId="3615448038" sldId="392"/>
            <ac:spMk id="3" creationId="{4829A9C2-455F-4838-88E3-8609B9FB5778}"/>
          </ac:spMkLst>
        </pc:spChg>
        <pc:picChg chg="add del mod">
          <ac:chgData name="Jernej Kavka" userId="39e6ea44-00e0-4051-baee-a884c5c2a521" providerId="ADAL" clId="{A034D7F3-0A59-4AB5-BAA8-9D02A3192EF8}" dt="2020-01-31T21:33:26.259" v="612"/>
          <ac:picMkLst>
            <pc:docMk/>
            <pc:sldMk cId="3615448038" sldId="392"/>
            <ac:picMk id="6" creationId="{A2B0552C-1D94-435E-8F5B-50D7641AB14A}"/>
          </ac:picMkLst>
        </pc:picChg>
      </pc:sldChg>
      <pc:sldChg chg="addSp delSp modSp add">
        <pc:chgData name="Jernej Kavka" userId="39e6ea44-00e0-4051-baee-a884c5c2a521" providerId="ADAL" clId="{A034D7F3-0A59-4AB5-BAA8-9D02A3192EF8}" dt="2020-01-31T21:36:02.527" v="660" actId="20577"/>
        <pc:sldMkLst>
          <pc:docMk/>
          <pc:sldMk cId="3385550611" sldId="393"/>
        </pc:sldMkLst>
        <pc:spChg chg="del">
          <ac:chgData name="Jernej Kavka" userId="39e6ea44-00e0-4051-baee-a884c5c2a521" providerId="ADAL" clId="{A034D7F3-0A59-4AB5-BAA8-9D02A3192EF8}" dt="2020-01-31T21:35:50.660" v="641"/>
          <ac:spMkLst>
            <pc:docMk/>
            <pc:sldMk cId="3385550611" sldId="393"/>
            <ac:spMk id="2" creationId="{5CC76FA1-3693-4761-9925-5C01B4E5070F}"/>
          </ac:spMkLst>
        </pc:spChg>
        <pc:spChg chg="del">
          <ac:chgData name="Jernej Kavka" userId="39e6ea44-00e0-4051-baee-a884c5c2a521" providerId="ADAL" clId="{A034D7F3-0A59-4AB5-BAA8-9D02A3192EF8}" dt="2020-01-31T21:35:50.660" v="641"/>
          <ac:spMkLst>
            <pc:docMk/>
            <pc:sldMk cId="3385550611" sldId="393"/>
            <ac:spMk id="3" creationId="{C9EF81A9-7AEC-4895-BF4B-587E3FBE5142}"/>
          </ac:spMkLst>
        </pc:spChg>
        <pc:spChg chg="add mod">
          <ac:chgData name="Jernej Kavka" userId="39e6ea44-00e0-4051-baee-a884c5c2a521" providerId="ADAL" clId="{A034D7F3-0A59-4AB5-BAA8-9D02A3192EF8}" dt="2020-01-31T21:36:02.527" v="660" actId="20577"/>
          <ac:spMkLst>
            <pc:docMk/>
            <pc:sldMk cId="3385550611" sldId="393"/>
            <ac:spMk id="5" creationId="{476ECEBF-60AF-4DC9-91FD-74B529F86F86}"/>
          </ac:spMkLst>
        </pc:spChg>
        <pc:spChg chg="add del mod">
          <ac:chgData name="Jernej Kavka" userId="39e6ea44-00e0-4051-baee-a884c5c2a521" providerId="ADAL" clId="{A034D7F3-0A59-4AB5-BAA8-9D02A3192EF8}" dt="2020-01-31T21:35:54.767" v="642"/>
          <ac:spMkLst>
            <pc:docMk/>
            <pc:sldMk cId="3385550611" sldId="393"/>
            <ac:spMk id="6" creationId="{38B450C4-C669-4B4C-8278-EB9243E290C2}"/>
          </ac:spMkLst>
        </pc:spChg>
        <pc:picChg chg="add mod">
          <ac:chgData name="Jernej Kavka" userId="39e6ea44-00e0-4051-baee-a884c5c2a521" providerId="ADAL" clId="{A034D7F3-0A59-4AB5-BAA8-9D02A3192EF8}" dt="2020-01-31T21:35:54.767" v="642"/>
          <ac:picMkLst>
            <pc:docMk/>
            <pc:sldMk cId="3385550611" sldId="393"/>
            <ac:picMk id="7" creationId="{1133614E-4D7E-40D1-A054-8C9322EA910E}"/>
          </ac:picMkLst>
        </pc:picChg>
      </pc:sldChg>
      <pc:sldChg chg="modSp add">
        <pc:chgData name="Jernej Kavka" userId="39e6ea44-00e0-4051-baee-a884c5c2a521" providerId="ADAL" clId="{A034D7F3-0A59-4AB5-BAA8-9D02A3192EF8}" dt="2020-01-31T21:52:15.563" v="678"/>
        <pc:sldMkLst>
          <pc:docMk/>
          <pc:sldMk cId="4139030534" sldId="394"/>
        </pc:sldMkLst>
        <pc:spChg chg="mod">
          <ac:chgData name="Jernej Kavka" userId="39e6ea44-00e0-4051-baee-a884c5c2a521" providerId="ADAL" clId="{A034D7F3-0A59-4AB5-BAA8-9D02A3192EF8}" dt="2020-01-31T21:51:31.008" v="664" actId="207"/>
          <ac:spMkLst>
            <pc:docMk/>
            <pc:sldMk cId="4139030534" sldId="394"/>
            <ac:spMk id="6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2:15.563" v="678"/>
          <ac:spMkLst>
            <pc:docMk/>
            <pc:sldMk cId="4139030534" sldId="394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2:13.271" v="677" actId="27636"/>
          <ac:spMkLst>
            <pc:docMk/>
            <pc:sldMk cId="4139030534" sldId="394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1:22.695" v="663" actId="207"/>
          <ac:spMkLst>
            <pc:docMk/>
            <pc:sldMk cId="4139030534" sldId="394"/>
            <ac:spMk id="21" creationId="{00000000-0000-0000-0000-000000000000}"/>
          </ac:spMkLst>
        </pc:spChg>
      </pc:sldChg>
      <pc:sldChg chg="modSp add del">
        <pc:chgData name="Jernej Kavka" userId="39e6ea44-00e0-4051-baee-a884c5c2a521" providerId="ADAL" clId="{A034D7F3-0A59-4AB5-BAA8-9D02A3192EF8}" dt="2020-01-31T21:54:10.602" v="688" actId="2696"/>
        <pc:sldMkLst>
          <pc:docMk/>
          <pc:sldMk cId="622203436" sldId="395"/>
        </pc:sldMkLst>
        <pc:spChg chg="mod">
          <ac:chgData name="Jernej Kavka" userId="39e6ea44-00e0-4051-baee-a884c5c2a521" providerId="ADAL" clId="{A034D7F3-0A59-4AB5-BAA8-9D02A3192EF8}" dt="2020-01-31T21:51:55.951" v="673" actId="20577"/>
          <ac:spMkLst>
            <pc:docMk/>
            <pc:sldMk cId="622203436" sldId="395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1:50.850" v="671" actId="27636"/>
          <ac:spMkLst>
            <pc:docMk/>
            <pc:sldMk cId="622203436" sldId="395"/>
            <ac:spMk id="18" creationId="{00000000-0000-0000-0000-000000000000}"/>
          </ac:spMkLst>
        </pc:spChg>
      </pc:sldChg>
      <pc:sldChg chg="modSp add">
        <pc:chgData name="Jernej Kavka" userId="39e6ea44-00e0-4051-baee-a884c5c2a521" providerId="ADAL" clId="{A034D7F3-0A59-4AB5-BAA8-9D02A3192EF8}" dt="2020-01-31T21:54:03.237" v="687" actId="207"/>
        <pc:sldMkLst>
          <pc:docMk/>
          <pc:sldMk cId="3532969012" sldId="396"/>
        </pc:sldMkLst>
        <pc:spChg chg="mod">
          <ac:chgData name="Jernej Kavka" userId="39e6ea44-00e0-4051-baee-a884c5c2a521" providerId="ADAL" clId="{A034D7F3-0A59-4AB5-BAA8-9D02A3192EF8}" dt="2020-01-31T21:54:03.237" v="687" actId="207"/>
          <ac:spMkLst>
            <pc:docMk/>
            <pc:sldMk cId="3532969012" sldId="396"/>
            <ac:spMk id="18" creationId="{00000000-0000-0000-0000-000000000000}"/>
          </ac:spMkLst>
        </pc:spChg>
        <pc:spChg chg="mod">
          <ac:chgData name="Jernej Kavka" userId="39e6ea44-00e0-4051-baee-a884c5c2a521" providerId="ADAL" clId="{A034D7F3-0A59-4AB5-BAA8-9D02A3192EF8}" dt="2020-01-31T21:53:57.184" v="686" actId="207"/>
          <ac:spMkLst>
            <pc:docMk/>
            <pc:sldMk cId="3532969012" sldId="396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A034D7F3-0A59-4AB5-BAA8-9D02A3192EF8}" dt="2020-01-31T21:54:40.190" v="693" actId="207"/>
        <pc:sldMkLst>
          <pc:docMk/>
          <pc:sldMk cId="3679748772" sldId="397"/>
        </pc:sldMkLst>
        <pc:spChg chg="mod">
          <ac:chgData name="Jernej Kavka" userId="39e6ea44-00e0-4051-baee-a884c5c2a521" providerId="ADAL" clId="{A034D7F3-0A59-4AB5-BAA8-9D02A3192EF8}" dt="2020-01-31T21:54:40.190" v="693" actId="207"/>
          <ac:spMkLst>
            <pc:docMk/>
            <pc:sldMk cId="3679748772" sldId="397"/>
            <ac:spMk id="7" creationId="{086637CD-47EF-403C-B870-5E5F38EBEE65}"/>
          </ac:spMkLst>
        </pc:spChg>
        <pc:spChg chg="mod">
          <ac:chgData name="Jernej Kavka" userId="39e6ea44-00e0-4051-baee-a884c5c2a521" providerId="ADAL" clId="{A034D7F3-0A59-4AB5-BAA8-9D02A3192EF8}" dt="2020-01-31T21:54:35.325" v="692" actId="207"/>
          <ac:spMkLst>
            <pc:docMk/>
            <pc:sldMk cId="3679748772" sldId="397"/>
            <ac:spMk id="18" creationId="{00000000-0000-0000-0000-000000000000}"/>
          </ac:spMkLst>
        </pc:spChg>
      </pc:sldChg>
      <pc:sldChg chg="add">
        <pc:chgData name="Jernej Kavka" userId="39e6ea44-00e0-4051-baee-a884c5c2a521" providerId="ADAL" clId="{A034D7F3-0A59-4AB5-BAA8-9D02A3192EF8}" dt="2020-01-31T21:56:06.730" v="694"/>
        <pc:sldMkLst>
          <pc:docMk/>
          <pc:sldMk cId="1996160832" sldId="398"/>
        </pc:sldMkLst>
      </pc:sldChg>
    </pc:docChg>
  </pc:docChgLst>
  <pc:docChgLst>
    <pc:chgData name="Jernej Kavka (JK) www.ssw.com.au" userId="39e6ea44-00e0-4051-baee-a884c5c2a521" providerId="ADAL" clId="{A034D7F3-0A59-4AB5-BAA8-9D02A3192EF8}"/>
    <pc:docChg chg="modSld">
      <pc:chgData name="Jernej Kavka (JK) www.ssw.com.au" userId="39e6ea44-00e0-4051-baee-a884c5c2a521" providerId="ADAL" clId="{A034D7F3-0A59-4AB5-BAA8-9D02A3192EF8}" dt="2020-02-09T01:07:28.198" v="2" actId="20577"/>
      <pc:docMkLst>
        <pc:docMk/>
      </pc:docMkLst>
      <pc:sldChg chg="modSp">
        <pc:chgData name="Jernej Kavka (JK) www.ssw.com.au" userId="39e6ea44-00e0-4051-baee-a884c5c2a521" providerId="ADAL" clId="{A034D7F3-0A59-4AB5-BAA8-9D02A3192EF8}" dt="2020-02-09T01:07:28.198" v="2" actId="20577"/>
        <pc:sldMkLst>
          <pc:docMk/>
          <pc:sldMk cId="3615448038" sldId="392"/>
        </pc:sldMkLst>
        <pc:spChg chg="mod">
          <ac:chgData name="Jernej Kavka (JK) www.ssw.com.au" userId="39e6ea44-00e0-4051-baee-a884c5c2a521" providerId="ADAL" clId="{A034D7F3-0A59-4AB5-BAA8-9D02A3192EF8}" dt="2020-02-09T01:07:28.198" v="2" actId="20577"/>
          <ac:spMkLst>
            <pc:docMk/>
            <pc:sldMk cId="3615448038" sldId="392"/>
            <ac:spMk id="3" creationId="{4829A9C2-455F-4838-88E3-8609B9FB5778}"/>
          </ac:spMkLst>
        </pc:spChg>
      </pc:sldChg>
    </pc:docChg>
  </pc:docChgLst>
  <pc:docChgLst>
    <pc:chgData name="Jernej Kavka" userId="39e6ea44-00e0-4051-baee-a884c5c2a521" providerId="ADAL" clId="{F8FF5F2E-BE1E-4AA7-8B28-DB96093E7455}"/>
    <pc:docChg chg="undo custSel addSld delSld modSld sldOrd">
      <pc:chgData name="Jernej Kavka" userId="39e6ea44-00e0-4051-baee-a884c5c2a521" providerId="ADAL" clId="{F8FF5F2E-BE1E-4AA7-8B28-DB96093E7455}" dt="2019-09-03T07:32:46.443" v="276" actId="1076"/>
      <pc:docMkLst>
        <pc:docMk/>
      </pc:docMkLst>
      <pc:sldChg chg="del">
        <pc:chgData name="Jernej Kavka" userId="39e6ea44-00e0-4051-baee-a884c5c2a521" providerId="ADAL" clId="{F8FF5F2E-BE1E-4AA7-8B28-DB96093E7455}" dt="2019-09-03T04:45:04.960" v="0" actId="2696"/>
        <pc:sldMkLst>
          <pc:docMk/>
          <pc:sldMk cId="3266959751" sldId="256"/>
        </pc:sldMkLst>
      </pc:sldChg>
      <pc:sldChg chg="del">
        <pc:chgData name="Jernej Kavka" userId="39e6ea44-00e0-4051-baee-a884c5c2a521" providerId="ADAL" clId="{F8FF5F2E-BE1E-4AA7-8B28-DB96093E7455}" dt="2019-09-03T04:45:05.073" v="3" actId="2696"/>
        <pc:sldMkLst>
          <pc:docMk/>
          <pc:sldMk cId="1572924328" sldId="258"/>
        </pc:sldMkLst>
      </pc:sldChg>
      <pc:sldChg chg="del">
        <pc:chgData name="Jernej Kavka" userId="39e6ea44-00e0-4051-baee-a884c5c2a521" providerId="ADAL" clId="{F8FF5F2E-BE1E-4AA7-8B28-DB96093E7455}" dt="2019-09-03T04:45:04.991" v="1" actId="2696"/>
        <pc:sldMkLst>
          <pc:docMk/>
          <pc:sldMk cId="660963995" sldId="260"/>
        </pc:sldMkLst>
      </pc:sldChg>
      <pc:sldChg chg="del">
        <pc:chgData name="Jernej Kavka" userId="39e6ea44-00e0-4051-baee-a884c5c2a521" providerId="ADAL" clId="{F8FF5F2E-BE1E-4AA7-8B28-DB96093E7455}" dt="2019-09-03T05:59:07.551" v="268" actId="2696"/>
        <pc:sldMkLst>
          <pc:docMk/>
          <pc:sldMk cId="2819483909" sldId="264"/>
        </pc:sldMkLst>
      </pc:sldChg>
      <pc:sldChg chg="del">
        <pc:chgData name="Jernej Kavka" userId="39e6ea44-00e0-4051-baee-a884c5c2a521" providerId="ADAL" clId="{F8FF5F2E-BE1E-4AA7-8B28-DB96093E7455}" dt="2019-09-03T05:59:07.514" v="259" actId="2696"/>
        <pc:sldMkLst>
          <pc:docMk/>
          <pc:sldMk cId="1281158006" sldId="265"/>
        </pc:sldMkLst>
      </pc:sldChg>
      <pc:sldChg chg="del">
        <pc:chgData name="Jernej Kavka" userId="39e6ea44-00e0-4051-baee-a884c5c2a521" providerId="ADAL" clId="{F8FF5F2E-BE1E-4AA7-8B28-DB96093E7455}" dt="2019-09-03T04:45:05.043" v="2" actId="2696"/>
        <pc:sldMkLst>
          <pc:docMk/>
          <pc:sldMk cId="871444826" sldId="266"/>
        </pc:sldMkLst>
      </pc:sldChg>
      <pc:sldChg chg="addSp delSp modSp">
        <pc:chgData name="Jernej Kavka" userId="39e6ea44-00e0-4051-baee-a884c5c2a521" providerId="ADAL" clId="{F8FF5F2E-BE1E-4AA7-8B28-DB96093E7455}" dt="2019-09-03T04:55:12.155" v="182" actId="1076"/>
        <pc:sldMkLst>
          <pc:docMk/>
          <pc:sldMk cId="225138644" sldId="268"/>
        </pc:sldMkLst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3" creationId="{388C20D9-5CCD-410C-94B1-40AF314E8F59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6" creationId="{00000000-0000-0000-0000-000000000000}"/>
          </ac:spMkLst>
        </pc:spChg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7" creationId="{5F8F158C-D347-4E80-B64C-EEC9944DAAB5}"/>
          </ac:spMkLst>
        </pc:spChg>
        <pc:spChg chg="add del mod">
          <ac:chgData name="Jernej Kavka" userId="39e6ea44-00e0-4051-baee-a884c5c2a521" providerId="ADAL" clId="{F8FF5F2E-BE1E-4AA7-8B28-DB96093E7455}" dt="2019-09-03T04:54:46.460" v="125" actId="478"/>
          <ac:spMkLst>
            <pc:docMk/>
            <pc:sldMk cId="225138644" sldId="268"/>
            <ac:spMk id="9" creationId="{2372FE12-37CB-47AA-971C-7E9B6FF918CB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13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18" creationId="{00000000-0000-0000-0000-000000000000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19" creationId="{00000000-0000-0000-0000-000000000000}"/>
          </ac:spMkLst>
        </pc:spChg>
        <pc:spChg chg="del">
          <ac:chgData name="Jernej Kavka" userId="39e6ea44-00e0-4051-baee-a884c5c2a521" providerId="ADAL" clId="{F8FF5F2E-BE1E-4AA7-8B28-DB96093E7455}" dt="2019-09-03T04:54:38.610" v="124" actId="478"/>
          <ac:spMkLst>
            <pc:docMk/>
            <pc:sldMk cId="225138644" sldId="268"/>
            <ac:spMk id="20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5:12.155" v="182" actId="1076"/>
          <ac:spMkLst>
            <pc:docMk/>
            <pc:sldMk cId="225138644" sldId="268"/>
            <ac:spMk id="21" creationId="{00000000-0000-0000-0000-000000000000}"/>
          </ac:spMkLst>
        </pc:spChg>
      </pc:sldChg>
      <pc:sldChg chg="del">
        <pc:chgData name="Jernej Kavka" userId="39e6ea44-00e0-4051-baee-a884c5c2a521" providerId="ADAL" clId="{F8FF5F2E-BE1E-4AA7-8B28-DB96093E7455}" dt="2019-09-03T05:59:07.518" v="262" actId="2696"/>
        <pc:sldMkLst>
          <pc:docMk/>
          <pc:sldMk cId="38237884" sldId="269"/>
        </pc:sldMkLst>
      </pc:sldChg>
      <pc:sldChg chg="modSp">
        <pc:chgData name="Jernej Kavka" userId="39e6ea44-00e0-4051-baee-a884c5c2a521" providerId="ADAL" clId="{F8FF5F2E-BE1E-4AA7-8B28-DB96093E7455}" dt="2019-09-03T04:46:20.609" v="19" actId="404"/>
        <pc:sldMkLst>
          <pc:docMk/>
          <pc:sldMk cId="2475082387" sldId="270"/>
        </pc:sldMkLst>
        <pc:spChg chg="mod">
          <ac:chgData name="Jernej Kavka" userId="39e6ea44-00e0-4051-baee-a884c5c2a521" providerId="ADAL" clId="{F8FF5F2E-BE1E-4AA7-8B28-DB96093E7455}" dt="2019-09-03T04:46:20.609" v="19" actId="404"/>
          <ac:spMkLst>
            <pc:docMk/>
            <pc:sldMk cId="2475082387" sldId="270"/>
            <ac:spMk id="10" creationId="{00000000-0000-0000-0000-000000000000}"/>
          </ac:spMkLst>
        </pc:spChg>
      </pc:sldChg>
      <pc:sldChg chg="del">
        <pc:chgData name="Jernej Kavka" userId="39e6ea44-00e0-4051-baee-a884c5c2a521" providerId="ADAL" clId="{F8FF5F2E-BE1E-4AA7-8B28-DB96093E7455}" dt="2019-09-03T05:59:07.599" v="269" actId="2696"/>
        <pc:sldMkLst>
          <pc:docMk/>
          <pc:sldMk cId="299988273" sldId="271"/>
        </pc:sldMkLst>
      </pc:sldChg>
      <pc:sldChg chg="del">
        <pc:chgData name="Jernej Kavka" userId="39e6ea44-00e0-4051-baee-a884c5c2a521" providerId="ADAL" clId="{F8FF5F2E-BE1E-4AA7-8B28-DB96093E7455}" dt="2019-09-03T05:59:07.522" v="265" actId="2696"/>
        <pc:sldMkLst>
          <pc:docMk/>
          <pc:sldMk cId="2577080067" sldId="275"/>
        </pc:sldMkLst>
      </pc:sldChg>
      <pc:sldChg chg="del">
        <pc:chgData name="Jernej Kavka" userId="39e6ea44-00e0-4051-baee-a884c5c2a521" providerId="ADAL" clId="{F8FF5F2E-BE1E-4AA7-8B28-DB96093E7455}" dt="2019-09-03T05:59:07.526" v="267" actId="2696"/>
        <pc:sldMkLst>
          <pc:docMk/>
          <pc:sldMk cId="4266656146" sldId="276"/>
        </pc:sldMkLst>
      </pc:sldChg>
      <pc:sldChg chg="del">
        <pc:chgData name="Jernej Kavka" userId="39e6ea44-00e0-4051-baee-a884c5c2a521" providerId="ADAL" clId="{F8FF5F2E-BE1E-4AA7-8B28-DB96093E7455}" dt="2019-09-03T05:59:07.513" v="258" actId="2696"/>
        <pc:sldMkLst>
          <pc:docMk/>
          <pc:sldMk cId="1544320201" sldId="277"/>
        </pc:sldMkLst>
      </pc:sldChg>
      <pc:sldChg chg="del">
        <pc:chgData name="Jernej Kavka" userId="39e6ea44-00e0-4051-baee-a884c5c2a521" providerId="ADAL" clId="{F8FF5F2E-BE1E-4AA7-8B28-DB96093E7455}" dt="2019-09-03T05:59:07.516" v="260" actId="2696"/>
        <pc:sldMkLst>
          <pc:docMk/>
          <pc:sldMk cId="3562860432" sldId="278"/>
        </pc:sldMkLst>
      </pc:sldChg>
      <pc:sldChg chg="del">
        <pc:chgData name="Jernej Kavka" userId="39e6ea44-00e0-4051-baee-a884c5c2a521" providerId="ADAL" clId="{F8FF5F2E-BE1E-4AA7-8B28-DB96093E7455}" dt="2019-09-03T04:45:05.136" v="4" actId="2696"/>
        <pc:sldMkLst>
          <pc:docMk/>
          <pc:sldMk cId="3759397048" sldId="280"/>
        </pc:sldMkLst>
      </pc:sldChg>
      <pc:sldChg chg="del">
        <pc:chgData name="Jernej Kavka" userId="39e6ea44-00e0-4051-baee-a884c5c2a521" providerId="ADAL" clId="{F8FF5F2E-BE1E-4AA7-8B28-DB96093E7455}" dt="2019-09-03T04:45:05.164" v="5" actId="2696"/>
        <pc:sldMkLst>
          <pc:docMk/>
          <pc:sldMk cId="2823732685" sldId="281"/>
        </pc:sldMkLst>
      </pc:sldChg>
      <pc:sldChg chg="del">
        <pc:chgData name="Jernej Kavka" userId="39e6ea44-00e0-4051-baee-a884c5c2a521" providerId="ADAL" clId="{F8FF5F2E-BE1E-4AA7-8B28-DB96093E7455}" dt="2019-09-03T05:59:07.524" v="266" actId="2696"/>
        <pc:sldMkLst>
          <pc:docMk/>
          <pc:sldMk cId="2493324286" sldId="282"/>
        </pc:sldMkLst>
      </pc:sldChg>
      <pc:sldChg chg="del">
        <pc:chgData name="Jernej Kavka" userId="39e6ea44-00e0-4051-baee-a884c5c2a521" providerId="ADAL" clId="{F8FF5F2E-BE1E-4AA7-8B28-DB96093E7455}" dt="2019-09-03T05:59:07.520" v="263" actId="2696"/>
        <pc:sldMkLst>
          <pc:docMk/>
          <pc:sldMk cId="1721617412" sldId="283"/>
        </pc:sldMkLst>
      </pc:sldChg>
      <pc:sldChg chg="del">
        <pc:chgData name="Jernej Kavka" userId="39e6ea44-00e0-4051-baee-a884c5c2a521" providerId="ADAL" clId="{F8FF5F2E-BE1E-4AA7-8B28-DB96093E7455}" dt="2019-09-03T05:59:07.521" v="264" actId="2696"/>
        <pc:sldMkLst>
          <pc:docMk/>
          <pc:sldMk cId="3166423374" sldId="284"/>
        </pc:sldMkLst>
      </pc:sldChg>
      <pc:sldChg chg="del">
        <pc:chgData name="Jernej Kavka" userId="39e6ea44-00e0-4051-baee-a884c5c2a521" providerId="ADAL" clId="{F8FF5F2E-BE1E-4AA7-8B28-DB96093E7455}" dt="2019-09-03T05:59:07.517" v="261" actId="2696"/>
        <pc:sldMkLst>
          <pc:docMk/>
          <pc:sldMk cId="3964578447" sldId="285"/>
        </pc:sldMkLst>
      </pc:sldChg>
      <pc:sldChg chg="del">
        <pc:chgData name="Jernej Kavka" userId="39e6ea44-00e0-4051-baee-a884c5c2a521" providerId="ADAL" clId="{F8FF5F2E-BE1E-4AA7-8B28-DB96093E7455}" dt="2019-09-03T05:59:07.510" v="257" actId="2696"/>
        <pc:sldMkLst>
          <pc:docMk/>
          <pc:sldMk cId="1535129682" sldId="286"/>
        </pc:sldMkLst>
      </pc:sldChg>
      <pc:sldChg chg="addSp delSp modSp">
        <pc:chgData name="Jernej Kavka" userId="39e6ea44-00e0-4051-baee-a884c5c2a521" providerId="ADAL" clId="{F8FF5F2E-BE1E-4AA7-8B28-DB96093E7455}" dt="2019-09-03T04:52:43.226" v="32" actId="1076"/>
        <pc:sldMkLst>
          <pc:docMk/>
          <pc:sldMk cId="2495517001" sldId="287"/>
        </pc:sldMkLst>
        <pc:spChg chg="mod">
          <ac:chgData name="Jernej Kavka" userId="39e6ea44-00e0-4051-baee-a884c5c2a521" providerId="ADAL" clId="{F8FF5F2E-BE1E-4AA7-8B28-DB96093E7455}" dt="2019-09-03T04:52:21.191" v="29" actId="20577"/>
          <ac:spMkLst>
            <pc:docMk/>
            <pc:sldMk cId="2495517001" sldId="287"/>
            <ac:spMk id="12" creationId="{00000000-0000-0000-0000-000000000000}"/>
          </ac:spMkLst>
        </pc:spChg>
        <pc:picChg chg="add del">
          <ac:chgData name="Jernej Kavka" userId="39e6ea44-00e0-4051-baee-a884c5c2a521" providerId="ADAL" clId="{F8FF5F2E-BE1E-4AA7-8B28-DB96093E7455}" dt="2019-09-03T04:52:25.467" v="30" actId="478"/>
          <ac:picMkLst>
            <pc:docMk/>
            <pc:sldMk cId="2495517001" sldId="287"/>
            <ac:picMk id="1026" creationId="{90843BA9-7332-430F-9972-2705D0AF7723}"/>
          </ac:picMkLst>
        </pc:picChg>
        <pc:picChg chg="mod">
          <ac:chgData name="Jernej Kavka" userId="39e6ea44-00e0-4051-baee-a884c5c2a521" providerId="ADAL" clId="{F8FF5F2E-BE1E-4AA7-8B28-DB96093E7455}" dt="2019-09-03T04:52:43.226" v="32" actId="1076"/>
          <ac:picMkLst>
            <pc:docMk/>
            <pc:sldMk cId="2495517001" sldId="287"/>
            <ac:picMk id="1028" creationId="{EC5606BB-8868-49DB-8982-8CD0F86835BB}"/>
          </ac:picMkLst>
        </pc:picChg>
      </pc:sldChg>
      <pc:sldChg chg="modSp add modAnim">
        <pc:chgData name="Jernej Kavka" userId="39e6ea44-00e0-4051-baee-a884c5c2a521" providerId="ADAL" clId="{F8FF5F2E-BE1E-4AA7-8B28-DB96093E7455}" dt="2019-09-03T05:08:25.705" v="251" actId="5793"/>
        <pc:sldMkLst>
          <pc:docMk/>
          <pc:sldMk cId="1656530744" sldId="307"/>
        </pc:sldMkLst>
        <pc:spChg chg="mod">
          <ac:chgData name="Jernej Kavka" userId="39e6ea44-00e0-4051-baee-a884c5c2a521" providerId="ADAL" clId="{F8FF5F2E-BE1E-4AA7-8B28-DB96093E7455}" dt="2019-09-03T05:07:58.004" v="208"/>
          <ac:spMkLst>
            <pc:docMk/>
            <pc:sldMk cId="1656530744" sldId="307"/>
            <ac:spMk id="2" creationId="{78A3A2F0-5B8B-418E-AECF-B0E2555648EE}"/>
          </ac:spMkLst>
        </pc:spChg>
        <pc:spChg chg="mod">
          <ac:chgData name="Jernej Kavka" userId="39e6ea44-00e0-4051-baee-a884c5c2a521" providerId="ADAL" clId="{F8FF5F2E-BE1E-4AA7-8B28-DB96093E7455}" dt="2019-09-03T05:08:25.705" v="251" actId="5793"/>
          <ac:spMkLst>
            <pc:docMk/>
            <pc:sldMk cId="1656530744" sldId="307"/>
            <ac:spMk id="3" creationId="{A85BA538-CD77-4B13-80D1-3BD6EFACA27A}"/>
          </ac:spMkLst>
        </pc:spChg>
      </pc:sldChg>
      <pc:sldChg chg="add">
        <pc:chgData name="Jernej Kavka" userId="39e6ea44-00e0-4051-baee-a884c5c2a521" providerId="ADAL" clId="{F8FF5F2E-BE1E-4AA7-8B28-DB96093E7455}" dt="2019-09-03T04:59:35.588" v="201"/>
        <pc:sldMkLst>
          <pc:docMk/>
          <pc:sldMk cId="4223147954" sldId="312"/>
        </pc:sldMkLst>
      </pc:sldChg>
      <pc:sldChg chg="add modTransition">
        <pc:chgData name="Jernej Kavka" userId="39e6ea44-00e0-4051-baee-a884c5c2a521" providerId="ADAL" clId="{F8FF5F2E-BE1E-4AA7-8B28-DB96093E7455}" dt="2019-09-03T07:28:48.218" v="271"/>
        <pc:sldMkLst>
          <pc:docMk/>
          <pc:sldMk cId="239541793" sldId="317"/>
        </pc:sldMkLst>
      </pc:sldChg>
      <pc:sldChg chg="addSp delSp modSp add ord">
        <pc:chgData name="Jernej Kavka" userId="39e6ea44-00e0-4051-baee-a884c5c2a521" providerId="ADAL" clId="{F8FF5F2E-BE1E-4AA7-8B28-DB96093E7455}" dt="2019-09-03T07:29:01.881" v="272"/>
        <pc:sldMkLst>
          <pc:docMk/>
          <pc:sldMk cId="3860042488" sldId="324"/>
        </pc:sldMkLst>
        <pc:spChg chg="add mod">
          <ac:chgData name="Jernej Kavka" userId="39e6ea44-00e0-4051-baee-a884c5c2a521" providerId="ADAL" clId="{F8FF5F2E-BE1E-4AA7-8B28-DB96093E7455}" dt="2019-09-03T04:59:03.633" v="199" actId="207"/>
          <ac:spMkLst>
            <pc:docMk/>
            <pc:sldMk cId="3860042488" sldId="324"/>
            <ac:spMk id="2" creationId="{C8BA7487-7AC3-4328-9445-3A2A5A594DB8}"/>
          </ac:spMkLst>
        </pc:spChg>
        <pc:spChg chg="del">
          <ac:chgData name="Jernej Kavka" userId="39e6ea44-00e0-4051-baee-a884c5c2a521" providerId="ADAL" clId="{F8FF5F2E-BE1E-4AA7-8B28-DB96093E7455}" dt="2019-09-03T04:59:10.232" v="200" actId="478"/>
          <ac:spMkLst>
            <pc:docMk/>
            <pc:sldMk cId="3860042488" sldId="324"/>
            <ac:spMk id="4" creationId="{908A59F7-1F52-45C4-BAC9-73080A101B9E}"/>
          </ac:spMkLst>
        </pc:spChg>
      </pc:sldChg>
      <pc:sldChg chg="add del">
        <pc:chgData name="Jernej Kavka" userId="39e6ea44-00e0-4051-baee-a884c5c2a521" providerId="ADAL" clId="{F8FF5F2E-BE1E-4AA7-8B28-DB96093E7455}" dt="2019-09-03T05:06:04.417" v="206" actId="2696"/>
        <pc:sldMkLst>
          <pc:docMk/>
          <pc:sldMk cId="2060390640" sldId="340"/>
        </pc:sldMkLst>
      </pc:sldChg>
      <pc:sldChg chg="add del">
        <pc:chgData name="Jernej Kavka" userId="39e6ea44-00e0-4051-baee-a884c5c2a521" providerId="ADAL" clId="{F8FF5F2E-BE1E-4AA7-8B28-DB96093E7455}" dt="2019-09-03T05:03:58.736" v="203" actId="2696"/>
        <pc:sldMkLst>
          <pc:docMk/>
          <pc:sldMk cId="552572762" sldId="342"/>
        </pc:sldMkLst>
      </pc:sldChg>
      <pc:sldChg chg="add">
        <pc:chgData name="Jernej Kavka" userId="39e6ea44-00e0-4051-baee-a884c5c2a521" providerId="ADAL" clId="{F8FF5F2E-BE1E-4AA7-8B28-DB96093E7455}" dt="2019-09-03T04:52:56.378" v="33"/>
        <pc:sldMkLst>
          <pc:docMk/>
          <pc:sldMk cId="1860489140" sldId="349"/>
        </pc:sldMkLst>
      </pc:sldChg>
      <pc:sldChg chg="addSp delSp modSp add">
        <pc:chgData name="Jernej Kavka" userId="39e6ea44-00e0-4051-baee-a884c5c2a521" providerId="ADAL" clId="{F8FF5F2E-BE1E-4AA7-8B28-DB96093E7455}" dt="2019-09-03T04:56:32.168" v="186" actId="20577"/>
        <pc:sldMkLst>
          <pc:docMk/>
          <pc:sldMk cId="960313059" sldId="350"/>
        </pc:sldMkLst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2" creationId="{2B402974-F10D-4326-9F8F-5DFF97F07676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3" creationId="{5131AC21-1469-4314-B891-91226D0F14DF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4" creationId="{685209EB-C77A-40D0-BF02-002C2751B3DE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5" creationId="{1CCB9CF3-2EBD-4C6E-B898-9591C1C5818D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6" creationId="{035EFBBA-F9F5-4B35-963C-44FDF2A8DA64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7" creationId="{E1EE1A15-DEB3-45AC-BE05-5B78C9F7C6AF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8" creationId="{92A930FB-2128-47E9-86C6-F7A00CDE4499}"/>
          </ac:spMkLst>
        </pc:spChg>
        <pc:spChg chg="del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9" creationId="{00A45E1C-ED16-47C1-B1E9-AA2FF987933E}"/>
          </ac:spMkLst>
        </pc:spChg>
        <pc:spChg chg="add mod">
          <ac:chgData name="Jernej Kavka" userId="39e6ea44-00e0-4051-baee-a884c5c2a521" providerId="ADAL" clId="{F8FF5F2E-BE1E-4AA7-8B28-DB96093E7455}" dt="2019-09-03T04:56:32.168" v="186" actId="20577"/>
          <ac:spMkLst>
            <pc:docMk/>
            <pc:sldMk cId="960313059" sldId="350"/>
            <ac:spMk id="10" creationId="{C7B8F27F-BDA5-40B6-8E87-DC5B32601E7D}"/>
          </ac:spMkLst>
        </pc:spChg>
        <pc:spChg chg="add mod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11" creationId="{2AE08B16-833E-4171-B274-597964F7613F}"/>
          </ac:spMkLst>
        </pc:spChg>
        <pc:spChg chg="add mod">
          <ac:chgData name="Jernej Kavka" userId="39e6ea44-00e0-4051-baee-a884c5c2a521" providerId="ADAL" clId="{F8FF5F2E-BE1E-4AA7-8B28-DB96093E7455}" dt="2019-09-03T04:56:21.827" v="184"/>
          <ac:spMkLst>
            <pc:docMk/>
            <pc:sldMk cId="960313059" sldId="350"/>
            <ac:spMk id="12" creationId="{41518D8C-0C18-4F27-9518-EC03666EB0D1}"/>
          </ac:spMkLst>
        </pc:spChg>
      </pc:sldChg>
      <pc:sldChg chg="modSp add ord">
        <pc:chgData name="Jernej Kavka" userId="39e6ea44-00e0-4051-baee-a884c5c2a521" providerId="ADAL" clId="{F8FF5F2E-BE1E-4AA7-8B28-DB96093E7455}" dt="2019-09-03T04:57:08.015" v="190" actId="207"/>
        <pc:sldMkLst>
          <pc:docMk/>
          <pc:sldMk cId="3817707240" sldId="351"/>
        </pc:sldMkLst>
        <pc:spChg chg="mod">
          <ac:chgData name="Jernej Kavka" userId="39e6ea44-00e0-4051-baee-a884c5c2a521" providerId="ADAL" clId="{F8FF5F2E-BE1E-4AA7-8B28-DB96093E7455}" dt="2019-09-03T04:57:08.015" v="190" actId="207"/>
          <ac:spMkLst>
            <pc:docMk/>
            <pc:sldMk cId="3817707240" sldId="351"/>
            <ac:spMk id="6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6:53.666" v="189" actId="207"/>
          <ac:spMkLst>
            <pc:docMk/>
            <pc:sldMk cId="3817707240" sldId="351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F8FF5F2E-BE1E-4AA7-8B28-DB96093E7455}" dt="2019-09-03T04:57:23.229" v="193" actId="207"/>
        <pc:sldMkLst>
          <pc:docMk/>
          <pc:sldMk cId="420370383" sldId="352"/>
        </pc:sldMkLst>
        <pc:spChg chg="mod">
          <ac:chgData name="Jernej Kavka" userId="39e6ea44-00e0-4051-baee-a884c5c2a521" providerId="ADAL" clId="{F8FF5F2E-BE1E-4AA7-8B28-DB96093E7455}" dt="2019-09-03T04:57:17.882" v="192" actId="207"/>
          <ac:spMkLst>
            <pc:docMk/>
            <pc:sldMk cId="420370383" sldId="352"/>
            <ac:spMk id="18" creationId="{00000000-0000-0000-0000-000000000000}"/>
          </ac:spMkLst>
        </pc:spChg>
        <pc:spChg chg="mod">
          <ac:chgData name="Jernej Kavka" userId="39e6ea44-00e0-4051-baee-a884c5c2a521" providerId="ADAL" clId="{F8FF5F2E-BE1E-4AA7-8B28-DB96093E7455}" dt="2019-09-03T04:57:23.229" v="193" actId="207"/>
          <ac:spMkLst>
            <pc:docMk/>
            <pc:sldMk cId="420370383" sldId="352"/>
            <ac:spMk id="21" creationId="{00000000-0000-0000-0000-000000000000}"/>
          </ac:spMkLst>
        </pc:spChg>
      </pc:sldChg>
      <pc:sldChg chg="modSp add">
        <pc:chgData name="Jernej Kavka" userId="39e6ea44-00e0-4051-baee-a884c5c2a521" providerId="ADAL" clId="{F8FF5F2E-BE1E-4AA7-8B28-DB96093E7455}" dt="2019-09-03T05:12:18.221" v="252"/>
        <pc:sldMkLst>
          <pc:docMk/>
          <pc:sldMk cId="2154385050" sldId="353"/>
        </pc:sldMkLst>
        <pc:spChg chg="mod">
          <ac:chgData name="Jernej Kavka" userId="39e6ea44-00e0-4051-baee-a884c5c2a521" providerId="ADAL" clId="{F8FF5F2E-BE1E-4AA7-8B28-DB96093E7455}" dt="2019-09-03T05:12:18.221" v="252"/>
          <ac:spMkLst>
            <pc:docMk/>
            <pc:sldMk cId="2154385050" sldId="353"/>
            <ac:spMk id="10" creationId="{C7B8F27F-BDA5-40B6-8E87-DC5B32601E7D}"/>
          </ac:spMkLst>
        </pc:spChg>
      </pc:sldChg>
      <pc:sldChg chg="add ord">
        <pc:chgData name="Jernej Kavka" userId="39e6ea44-00e0-4051-baee-a884c5c2a521" providerId="ADAL" clId="{F8FF5F2E-BE1E-4AA7-8B28-DB96093E7455}" dt="2019-09-03T05:28:23.392" v="254"/>
        <pc:sldMkLst>
          <pc:docMk/>
          <pc:sldMk cId="75529492" sldId="354"/>
        </pc:sldMkLst>
      </pc:sldChg>
      <pc:sldChg chg="modSp add">
        <pc:chgData name="Jernej Kavka" userId="39e6ea44-00e0-4051-baee-a884c5c2a521" providerId="ADAL" clId="{F8FF5F2E-BE1E-4AA7-8B28-DB96093E7455}" dt="2019-09-03T05:28:31.838" v="256"/>
        <pc:sldMkLst>
          <pc:docMk/>
          <pc:sldMk cId="1411180232" sldId="355"/>
        </pc:sldMkLst>
        <pc:spChg chg="mod">
          <ac:chgData name="Jernej Kavka" userId="39e6ea44-00e0-4051-baee-a884c5c2a521" providerId="ADAL" clId="{F8FF5F2E-BE1E-4AA7-8B28-DB96093E7455}" dt="2019-09-03T05:28:31.838" v="256"/>
          <ac:spMkLst>
            <pc:docMk/>
            <pc:sldMk cId="1411180232" sldId="355"/>
            <ac:spMk id="10" creationId="{C7B8F27F-BDA5-40B6-8E87-DC5B32601E7D}"/>
          </ac:spMkLst>
        </pc:spChg>
      </pc:sldChg>
      <pc:sldChg chg="addSp modSp add">
        <pc:chgData name="Jernej Kavka" userId="39e6ea44-00e0-4051-baee-a884c5c2a521" providerId="ADAL" clId="{F8FF5F2E-BE1E-4AA7-8B28-DB96093E7455}" dt="2019-09-03T07:32:46.443" v="276" actId="1076"/>
        <pc:sldMkLst>
          <pc:docMk/>
          <pc:sldMk cId="2818883742" sldId="356"/>
        </pc:sldMkLst>
        <pc:picChg chg="add mod">
          <ac:chgData name="Jernej Kavka" userId="39e6ea44-00e0-4051-baee-a884c5c2a521" providerId="ADAL" clId="{F8FF5F2E-BE1E-4AA7-8B28-DB96093E7455}" dt="2019-09-03T07:32:46.443" v="276" actId="1076"/>
          <ac:picMkLst>
            <pc:docMk/>
            <pc:sldMk cId="2818883742" sldId="356"/>
            <ac:picMk id="5" creationId="{EE382283-E086-4C07-A442-F217900965A4}"/>
          </ac:picMkLst>
        </pc:picChg>
      </pc:sldChg>
    </pc:docChg>
  </pc:docChgLst>
  <pc:docChgLst>
    <pc:chgData name="Jernej Kavka (JK) www.ssw.com.au" userId="39e6ea44-00e0-4051-baee-a884c5c2a521" providerId="ADAL" clId="{D6F9D35C-F6A5-4013-BA13-D20EE47BF399}"/>
    <pc:docChg chg="custSel modSld sldOrd">
      <pc:chgData name="Jernej Kavka (JK) www.ssw.com.au" userId="39e6ea44-00e0-4051-baee-a884c5c2a521" providerId="ADAL" clId="{D6F9D35C-F6A5-4013-BA13-D20EE47BF399}" dt="2020-03-26T11:28:56.826" v="110" actId="20577"/>
      <pc:docMkLst>
        <pc:docMk/>
      </pc:docMkLst>
      <pc:sldChg chg="modSp">
        <pc:chgData name="Jernej Kavka (JK) www.ssw.com.au" userId="39e6ea44-00e0-4051-baee-a884c5c2a521" providerId="ADAL" clId="{D6F9D35C-F6A5-4013-BA13-D20EE47BF399}" dt="2020-03-25T21:57:38.412" v="79" actId="20577"/>
        <pc:sldMkLst>
          <pc:docMk/>
          <pc:sldMk cId="225138644" sldId="268"/>
        </pc:sldMkLst>
        <pc:spChg chg="mod">
          <ac:chgData name="Jernej Kavka (JK) www.ssw.com.au" userId="39e6ea44-00e0-4051-baee-a884c5c2a521" providerId="ADAL" clId="{D6F9D35C-F6A5-4013-BA13-D20EE47BF399}" dt="2020-03-25T21:57:38.412" v="79" actId="20577"/>
          <ac:spMkLst>
            <pc:docMk/>
            <pc:sldMk cId="225138644" sldId="268"/>
            <ac:spMk id="7" creationId="{086637CD-47EF-403C-B870-5E5F38EBEE65}"/>
          </ac:spMkLst>
        </pc:spChg>
        <pc:spChg chg="mod">
          <ac:chgData name="Jernej Kavka (JK) www.ssw.com.au" userId="39e6ea44-00e0-4051-baee-a884c5c2a521" providerId="ADAL" clId="{D6F9D35C-F6A5-4013-BA13-D20EE47BF399}" dt="2020-03-25T21:57:29.597" v="74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Jernej Kavka (JK) www.ssw.com.au" userId="39e6ea44-00e0-4051-baee-a884c5c2a521" providerId="ADAL" clId="{D6F9D35C-F6A5-4013-BA13-D20EE47BF399}" dt="2020-03-25T21:57:21.027" v="63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addSp delSp modSp">
        <pc:chgData name="Jernej Kavka (JK) www.ssw.com.au" userId="39e6ea44-00e0-4051-baee-a884c5c2a521" providerId="ADAL" clId="{D6F9D35C-F6A5-4013-BA13-D20EE47BF399}" dt="2020-03-26T11:28:56.826" v="110" actId="20577"/>
        <pc:sldMkLst>
          <pc:docMk/>
          <pc:sldMk cId="2475082387" sldId="270"/>
        </pc:sldMkLst>
        <pc:spChg chg="mod">
          <ac:chgData name="Jernej Kavka (JK) www.ssw.com.au" userId="39e6ea44-00e0-4051-baee-a884c5c2a521" providerId="ADAL" clId="{D6F9D35C-F6A5-4013-BA13-D20EE47BF399}" dt="2020-03-25T21:56:15.700" v="26" actId="404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Jernej Kavka (JK) www.ssw.com.au" userId="39e6ea44-00e0-4051-baee-a884c5c2a521" providerId="ADAL" clId="{D6F9D35C-F6A5-4013-BA13-D20EE47BF399}" dt="2020-03-26T11:28:56.826" v="110" actId="20577"/>
          <ac:spMkLst>
            <pc:docMk/>
            <pc:sldMk cId="2475082387" sldId="270"/>
            <ac:spMk id="15" creationId="{00000000-0000-0000-0000-000000000000}"/>
          </ac:spMkLst>
        </pc:spChg>
        <pc:picChg chg="add del mod">
          <ac:chgData name="Jernej Kavka (JK) www.ssw.com.au" userId="39e6ea44-00e0-4051-baee-a884c5c2a521" providerId="ADAL" clId="{D6F9D35C-F6A5-4013-BA13-D20EE47BF399}" dt="2020-03-25T22:35:34.537" v="86" actId="478"/>
          <ac:picMkLst>
            <pc:docMk/>
            <pc:sldMk cId="2475082387" sldId="270"/>
            <ac:picMk id="6" creationId="{F3E89B67-7925-4FE3-8878-DB28EA640785}"/>
          </ac:picMkLst>
        </pc:picChg>
      </pc:sldChg>
      <pc:sldChg chg="delSp">
        <pc:chgData name="Jernej Kavka (JK) www.ssw.com.au" userId="39e6ea44-00e0-4051-baee-a884c5c2a521" providerId="ADAL" clId="{D6F9D35C-F6A5-4013-BA13-D20EE47BF399}" dt="2020-03-25T21:58:56.363" v="81" actId="478"/>
        <pc:sldMkLst>
          <pc:docMk/>
          <pc:sldMk cId="595868773" sldId="385"/>
        </pc:sldMkLst>
        <pc:spChg chg="del">
          <ac:chgData name="Jernej Kavka (JK) www.ssw.com.au" userId="39e6ea44-00e0-4051-baee-a884c5c2a521" providerId="ADAL" clId="{D6F9D35C-F6A5-4013-BA13-D20EE47BF399}" dt="2020-03-25T21:58:56.363" v="81" actId="478"/>
          <ac:spMkLst>
            <pc:docMk/>
            <pc:sldMk cId="595868773" sldId="385"/>
            <ac:spMk id="4" creationId="{C490990B-C13D-4E0D-8604-01D106FB0994}"/>
          </ac:spMkLst>
        </pc:spChg>
      </pc:sldChg>
      <pc:sldChg chg="delSp ord">
        <pc:chgData name="Jernej Kavka (JK) www.ssw.com.au" userId="39e6ea44-00e0-4051-baee-a884c5c2a521" providerId="ADAL" clId="{D6F9D35C-F6A5-4013-BA13-D20EE47BF399}" dt="2020-03-25T21:59:05.231" v="82" actId="478"/>
        <pc:sldMkLst>
          <pc:docMk/>
          <pc:sldMk cId="2465844756" sldId="386"/>
        </pc:sldMkLst>
        <pc:spChg chg="del">
          <ac:chgData name="Jernej Kavka (JK) www.ssw.com.au" userId="39e6ea44-00e0-4051-baee-a884c5c2a521" providerId="ADAL" clId="{D6F9D35C-F6A5-4013-BA13-D20EE47BF399}" dt="2020-03-25T21:59:05.231" v="82" actId="478"/>
          <ac:spMkLst>
            <pc:docMk/>
            <pc:sldMk cId="2465844756" sldId="386"/>
            <ac:spMk id="4" creationId="{A1682059-3EE8-48EC-B868-AF73A3A786C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28/03/2020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9085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Additional resources: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https://towardsdatascience.com/what-are-the-types-of-machine-learning-e2b9e5d1756f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https://towardsdatascience.com/types-of-machine-learning-algorithms-you-should-know-953a08248861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https://discuss.datasciencedojo.com/t/101-machine-learning-algorithms-for-data-science-data-science-blog/702</a:t>
            </a:r>
          </a:p>
        </p:txBody>
      </p:sp>
    </p:spTree>
    <p:extLst>
      <p:ext uri="{BB962C8B-B14F-4D97-AF65-F5344CB8AC3E}">
        <p14:creationId xmlns:p14="http://schemas.microsoft.com/office/powerpoint/2010/main" val="40417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283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services/cognitive-services/text-analytic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free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studio.dev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kdev.m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info@ssw.com.a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nejk?tab=repositories" TargetMode="External"/><Relationship Id="rId2" Type="http://schemas.openxmlformats.org/officeDocument/2006/relationships/hyperlink" Target="https://azure.microsoft.com/en-au/services/cognitive-servi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gnitivestudio.dev/" TargetMode="External"/><Relationship Id="rId4" Type="http://schemas.openxmlformats.org/officeDocument/2006/relationships/hyperlink" Target="https://jkdev.me/tag/ai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ssw.consult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hyperlink" Target="https://twitter.com/jernej_kavka" TargetMode="External"/><Relationship Id="rId7" Type="http://schemas.openxmlformats.org/officeDocument/2006/relationships/image" Target="../media/image7.emf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in/jernejkavka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jkdev.me/" TargetMode="External"/><Relationship Id="rId15" Type="http://schemas.openxmlformats.org/officeDocument/2006/relationships/image" Target="../media/image15.svg"/><Relationship Id="rId10" Type="http://schemas.openxmlformats.org/officeDocument/2006/relationships/image" Target="../media/image10.svg"/><Relationship Id="rId4" Type="http://schemas.openxmlformats.org/officeDocument/2006/relationships/hyperlink" Target="https://github.com/jernejk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au/services/cognitive-service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3BBB9C-C0A4-4A7B-9EAB-7350289B60E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838A7DA-C29C-46A7-BFC4-5C9E6AE660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015" r="7015"/>
          <a:stretch>
            <a:fillRect/>
          </a:stretch>
        </p:blipFill>
        <p:spPr>
          <a:xfrm>
            <a:off x="0" y="50050"/>
            <a:ext cx="12191999" cy="682014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F00C1C-21C0-4474-A97F-46B5785E6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https://azure.microsoft.com/en-au/services/cognitive-services/text-analytics/</a:t>
            </a:r>
            <a:r>
              <a:rPr lang="en-AU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A1A223-868E-4E4B-A8A5-7AAB6A290302}"/>
              </a:ext>
            </a:extLst>
          </p:cNvPr>
          <p:cNvCxnSpPr>
            <a:cxnSpLocks/>
          </p:cNvCxnSpPr>
          <p:nvPr/>
        </p:nvCxnSpPr>
        <p:spPr>
          <a:xfrm flipH="1">
            <a:off x="1894789" y="1889471"/>
            <a:ext cx="7743247" cy="132978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2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0CDA065-D88E-4778-BDC6-12A514ADED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794" r="5794"/>
          <a:stretch>
            <a:fillRect/>
          </a:stretch>
        </p:blipFill>
        <p:spPr>
          <a:xfrm>
            <a:off x="0" y="50051"/>
            <a:ext cx="12191999" cy="680794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38E2D0-8050-4ED2-943A-EF6ECFDD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https://azure.microsoft.com/en-au/free/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584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0E82A6A-6C24-4308-997F-322ED3C80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13466"/>
          <a:stretch/>
        </p:blipFill>
        <p:spPr>
          <a:xfrm>
            <a:off x="0" y="50050"/>
            <a:ext cx="12191999" cy="68079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FA32D7-56E1-472D-BCF1-F12C4D6C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https://portal.azure.com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350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13A9-FC56-47AC-85A9-0488CFD9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PowerShell – Create </a:t>
            </a:r>
            <a:r>
              <a:rPr lang="en-AU" dirty="0" err="1"/>
              <a:t>TextAnalytics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9A9C2-455F-4838-88E3-8609B9FB57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2000" dirty="0" err="1">
                <a:latin typeface="Consolas" panose="020B0609020204030204" pitchFamily="49" charset="0"/>
              </a:rPr>
              <a:t>az</a:t>
            </a:r>
            <a:r>
              <a:rPr lang="en-AU" sz="2000" dirty="0">
                <a:latin typeface="Consolas" panose="020B0609020204030204" pitchFamily="49" charset="0"/>
              </a:rPr>
              <a:t> </a:t>
            </a:r>
            <a:r>
              <a:rPr lang="en-AU" sz="2000" dirty="0" err="1">
                <a:latin typeface="Consolas" panose="020B0609020204030204" pitchFamily="49" charset="0"/>
              </a:rPr>
              <a:t>cognitiveservices</a:t>
            </a:r>
            <a:r>
              <a:rPr lang="en-AU" sz="2000" dirty="0">
                <a:latin typeface="Consolas" panose="020B0609020204030204" pitchFamily="49" charset="0"/>
              </a:rPr>
              <a:t> account create --kind </a:t>
            </a:r>
            <a:r>
              <a:rPr lang="en-AU" sz="2000" b="1" dirty="0" err="1">
                <a:latin typeface="Consolas" panose="020B0609020204030204" pitchFamily="49" charset="0"/>
              </a:rPr>
              <a:t>TextAnalytics</a:t>
            </a:r>
            <a:r>
              <a:rPr lang="en-AU" sz="2000" dirty="0">
                <a:latin typeface="Consolas" panose="020B0609020204030204" pitchFamily="49" charset="0"/>
              </a:rPr>
              <a:t> --location </a:t>
            </a:r>
            <a:r>
              <a:rPr lang="en-AU" sz="2000" dirty="0" err="1">
                <a:latin typeface="Consolas" panose="020B0609020204030204" pitchFamily="49" charset="0"/>
              </a:rPr>
              <a:t>EastUS</a:t>
            </a:r>
            <a:r>
              <a:rPr lang="en-AU" sz="2000" dirty="0">
                <a:latin typeface="Consolas" panose="020B0609020204030204" pitchFamily="49" charset="0"/>
              </a:rPr>
              <a:t> --name </a:t>
            </a:r>
            <a:r>
              <a:rPr lang="en-AU" sz="2000" b="1" dirty="0">
                <a:latin typeface="Consolas" panose="020B0609020204030204" pitchFamily="49" charset="0"/>
              </a:rPr>
              <a:t>text-</a:t>
            </a:r>
            <a:r>
              <a:rPr lang="en-AU" sz="2000" b="1" dirty="0" err="1">
                <a:latin typeface="Consolas" panose="020B0609020204030204" pitchFamily="49" charset="0"/>
              </a:rPr>
              <a:t>api</a:t>
            </a:r>
            <a:r>
              <a:rPr lang="en-AU" sz="2000" b="1" dirty="0">
                <a:latin typeface="Consolas" panose="020B0609020204030204" pitchFamily="49" charset="0"/>
              </a:rPr>
              <a:t>-name</a:t>
            </a:r>
            <a:r>
              <a:rPr lang="en-AU" sz="2000" dirty="0">
                <a:latin typeface="Consolas" panose="020B0609020204030204" pitchFamily="49" charset="0"/>
              </a:rPr>
              <a:t> --resource-group </a:t>
            </a:r>
            <a:r>
              <a:rPr lang="en-AU" sz="2000" b="1" dirty="0">
                <a:latin typeface="Consolas" panose="020B0609020204030204" pitchFamily="49" charset="0"/>
              </a:rPr>
              <a:t>resource-group-name</a:t>
            </a:r>
            <a:r>
              <a:rPr lang="en-AU" sz="2000" dirty="0">
                <a:latin typeface="Consolas" panose="020B0609020204030204" pitchFamily="49" charset="0"/>
              </a:rPr>
              <a:t> --</a:t>
            </a:r>
            <a:r>
              <a:rPr lang="en-AU" sz="2000" dirty="0" err="1">
                <a:latin typeface="Consolas" panose="020B0609020204030204" pitchFamily="49" charset="0"/>
              </a:rPr>
              <a:t>sku</a:t>
            </a:r>
            <a:r>
              <a:rPr lang="en-AU" sz="2000" dirty="0">
                <a:latin typeface="Consolas" panose="020B0609020204030204" pitchFamily="49" charset="0"/>
              </a:rPr>
              <a:t> </a:t>
            </a:r>
            <a:r>
              <a:rPr lang="en-AU" sz="2000" b="1">
                <a:latin typeface="Consolas" panose="020B0609020204030204" pitchFamily="49" charset="0"/>
              </a:rPr>
              <a:t>F0</a:t>
            </a:r>
            <a:r>
              <a:rPr lang="en-AU" sz="2000">
                <a:latin typeface="Consolas" panose="020B0609020204030204" pitchFamily="49" charset="0"/>
              </a:rPr>
              <a:t> --yes</a:t>
            </a:r>
            <a:br>
              <a:rPr lang="en-AU" sz="2000" dirty="0">
                <a:latin typeface="Consolas" panose="020B0609020204030204" pitchFamily="49" charset="0"/>
              </a:rPr>
            </a:br>
            <a:endParaRPr lang="en-AU" sz="2000" dirty="0">
              <a:latin typeface="Consolas" panose="020B0609020204030204" pitchFamily="49" charset="0"/>
            </a:endParaRPr>
          </a:p>
          <a:p>
            <a:r>
              <a:rPr lang="en-AU" sz="2000" dirty="0" err="1">
                <a:latin typeface="Consolas" panose="020B0609020204030204" pitchFamily="49" charset="0"/>
              </a:rPr>
              <a:t>az</a:t>
            </a:r>
            <a:r>
              <a:rPr lang="en-AU" sz="2000" dirty="0">
                <a:latin typeface="Consolas" panose="020B0609020204030204" pitchFamily="49" charset="0"/>
              </a:rPr>
              <a:t> </a:t>
            </a:r>
            <a:r>
              <a:rPr lang="en-AU" sz="2000" dirty="0" err="1">
                <a:latin typeface="Consolas" panose="020B0609020204030204" pitchFamily="49" charset="0"/>
              </a:rPr>
              <a:t>cognitiveservices</a:t>
            </a:r>
            <a:r>
              <a:rPr lang="en-AU" sz="2000" dirty="0">
                <a:latin typeface="Consolas" panose="020B0609020204030204" pitchFamily="49" charset="0"/>
              </a:rPr>
              <a:t> account keys list --name </a:t>
            </a:r>
            <a:r>
              <a:rPr lang="en-AU" sz="2000" b="1" dirty="0">
                <a:latin typeface="Consolas" panose="020B0609020204030204" pitchFamily="49" charset="0"/>
              </a:rPr>
              <a:t>text-</a:t>
            </a:r>
            <a:r>
              <a:rPr lang="en-AU" sz="2000" b="1" dirty="0" err="1">
                <a:latin typeface="Consolas" panose="020B0609020204030204" pitchFamily="49" charset="0"/>
              </a:rPr>
              <a:t>api</a:t>
            </a:r>
            <a:r>
              <a:rPr lang="en-AU" sz="2000" b="1" dirty="0">
                <a:latin typeface="Consolas" panose="020B0609020204030204" pitchFamily="49" charset="0"/>
              </a:rPr>
              <a:t>-name</a:t>
            </a:r>
            <a:r>
              <a:rPr lang="en-AU" sz="2000" dirty="0">
                <a:latin typeface="Consolas" panose="020B0609020204030204" pitchFamily="49" charset="0"/>
              </a:rPr>
              <a:t> --resource-group </a:t>
            </a:r>
            <a:r>
              <a:rPr lang="en-AU" sz="2000" b="1" dirty="0">
                <a:latin typeface="Consolas" panose="020B0609020204030204" pitchFamily="49" charset="0"/>
              </a:rPr>
              <a:t>resource-group-name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CA0B5-302A-4C85-90D2-D1D8505660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44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133614E-4D7E-40D1-A054-8C9322EA91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065" b="6065"/>
          <a:stretch>
            <a:fillRect/>
          </a:stretch>
        </p:blipFill>
        <p:spPr>
          <a:xfrm>
            <a:off x="-12192" y="50050"/>
            <a:ext cx="12204192" cy="68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A34D3-4C56-4534-BC55-808CC187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PowerShell – list all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A0A38-1238-41FE-9194-8E3C9ED26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err="1"/>
              <a:t>az</a:t>
            </a:r>
            <a:r>
              <a:rPr lang="en-AU" dirty="0"/>
              <a:t> </a:t>
            </a:r>
            <a:r>
              <a:rPr lang="en-AU" dirty="0" err="1"/>
              <a:t>cognitiveservices</a:t>
            </a:r>
            <a:r>
              <a:rPr lang="en-AU" dirty="0"/>
              <a:t> account list-kinds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0F573-CCA3-4B67-957B-9CD74E86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56" y="2564779"/>
            <a:ext cx="3650296" cy="35855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3C77E3-A0EB-4460-BE02-3F6718E1E8B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rgbClr val="D84D49">
              <a:alpha val="75000"/>
            </a:srgb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1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12925F3A-95B5-48B9-A23D-B87EAA1864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811"/>
          <a:stretch/>
        </p:blipFill>
        <p:spPr>
          <a:xfrm>
            <a:off x="20" y="56146"/>
            <a:ext cx="12191979" cy="6801853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7B8F27F-BDA5-40B6-8E87-DC5B3260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</p:spPr>
        <p:txBody>
          <a:bodyPr anchor="ctr">
            <a:normAutofit/>
          </a:bodyPr>
          <a:lstStyle/>
          <a:p>
            <a:r>
              <a:rPr lang="en-AU" dirty="0"/>
              <a:t>Facial recognition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80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29387EB-5FCE-4816-8672-F3836108A5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b="3395"/>
          <a:stretch/>
        </p:blipFill>
        <p:spPr>
          <a:xfrm>
            <a:off x="20" y="56146"/>
            <a:ext cx="12191979" cy="6801853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7B8F27F-BDA5-40B6-8E87-DC5B3260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</p:spPr>
        <p:txBody>
          <a:bodyPr anchor="ctr">
            <a:normAutofit/>
          </a:bodyPr>
          <a:lstStyle/>
          <a:p>
            <a:r>
              <a:rPr lang="en-AU" dirty="0"/>
              <a:t>Call </a:t>
            </a:r>
            <a:r>
              <a:rPr lang="en-AU" dirty="0" err="1"/>
              <a:t>center</a:t>
            </a:r>
            <a:r>
              <a:rPr lang="en-AU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960313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777EFD7-92CD-4F30-B676-EF146AEC50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942"/>
          <a:stretch/>
        </p:blipFill>
        <p:spPr>
          <a:xfrm>
            <a:off x="-17112" y="40193"/>
            <a:ext cx="12209112" cy="7012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C5584-2BC7-4B3C-A2C1-53A181B2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Cognitive Studio – </a:t>
            </a:r>
            <a:r>
              <a:rPr lang="en-AU" dirty="0" err="1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cognitivestudio.dev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2D88C667-DA21-489A-A6A8-F95981B4C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769" y="1566706"/>
            <a:ext cx="3372059" cy="33720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273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AI Hack Day Warm-up 2020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Getting started with</a:t>
            </a:r>
            <a:r>
              <a:rPr lang="en-US" sz="5400" b="1" dirty="0"/>
              <a:t> </a:t>
            </a:r>
            <a:r>
              <a:rPr lang="en-US" sz="6000" b="1" dirty="0"/>
              <a:t>Cognitive Services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 the Conversation @</a:t>
            </a:r>
            <a:r>
              <a:rPr lang="en-US" dirty="0" err="1">
                <a:solidFill>
                  <a:schemeClr val="bg1"/>
                </a:solidFill>
              </a:rPr>
              <a:t>AIHackDay</a:t>
            </a:r>
            <a:r>
              <a:rPr lang="en-US" dirty="0">
                <a:solidFill>
                  <a:schemeClr val="bg1"/>
                </a:solidFill>
              </a:rPr>
              <a:t> @</a:t>
            </a:r>
            <a:r>
              <a:rPr lang="en-US" dirty="0" err="1">
                <a:solidFill>
                  <a:schemeClr val="bg1"/>
                </a:solidFill>
              </a:rPr>
              <a:t>jernej_kavka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/>
              <a:t>Thank you!</a:t>
            </a:r>
            <a:br>
              <a:rPr lang="en-AU" sz="4000" dirty="0"/>
            </a:br>
            <a:r>
              <a:rPr lang="en-AU" sz="2400" dirty="0">
                <a:hlinkClick r:id="rId3"/>
              </a:rPr>
              <a:t>https://jkdev.me</a:t>
            </a:r>
            <a:r>
              <a:rPr lang="en-AU" sz="2400" dirty="0"/>
              <a:t> </a:t>
            </a:r>
            <a:br>
              <a:rPr lang="en-AU" sz="2400" dirty="0"/>
            </a:br>
            <a:r>
              <a:rPr lang="en-AU" sz="2400" dirty="0"/>
              <a:t>@</a:t>
            </a:r>
            <a:r>
              <a:rPr lang="en-AU" sz="2400" dirty="0" err="1"/>
              <a:t>Jernej_kavka</a:t>
            </a:r>
            <a:r>
              <a:rPr lang="en-AU" sz="2400" dirty="0"/>
              <a:t> </a:t>
            </a:r>
            <a:br>
              <a:rPr lang="en-AU" dirty="0"/>
            </a:br>
            <a:r>
              <a:rPr lang="en-AU" sz="4400" dirty="0"/>
              <a:t> </a:t>
            </a:r>
            <a:br>
              <a:rPr lang="en-AU" dirty="0"/>
            </a:br>
            <a:r>
              <a:rPr lang="en-AU" sz="2000" dirty="0"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/>
              <a:t>www.ssw.com.au</a:t>
            </a:r>
            <a:br>
              <a:rPr lang="en-AU" sz="1800" dirty="0"/>
            </a:br>
            <a:r>
              <a:rPr lang="en-AU" sz="1600" dirty="0"/>
              <a:t>Sydney | Melbourne | Brisbane | Canberra | </a:t>
            </a:r>
            <a:r>
              <a:rPr lang="en-AU" sz="1600"/>
              <a:t>Gold Coast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529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885AE-9BD2-4055-A02C-D83DE22A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87B5E-68BC-48F2-A554-B65284141B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Cognitive Services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2"/>
              </a:rPr>
              <a:t>https://azure.microsoft.com/en-au/services/cognitive-services/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Demos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3"/>
              </a:rPr>
              <a:t>https://github.com/jernejk?tab=repositories</a:t>
            </a:r>
            <a:endParaRPr lang="en-AU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4"/>
              </a:rPr>
              <a:t>https://jkdev.me/tag/ai/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Cognitive Studio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5"/>
              </a:rPr>
              <a:t>https://cognitivestudio.dev/</a:t>
            </a:r>
            <a:endParaRPr lang="en-AU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8FDAA4-7086-400E-9B39-0B53C154627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62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36630-9F6A-44E5-AD1D-9734119C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SSW Treasure Hunt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D9AFF5-1AC2-4C7C-9963-7E49DA52358C}"/>
              </a:ext>
            </a:extLst>
          </p:cNvPr>
          <p:cNvSpPr/>
          <p:nvPr/>
        </p:nvSpPr>
        <p:spPr>
          <a:xfrm>
            <a:off x="1413435" y="5890870"/>
            <a:ext cx="9365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3"/>
              </a:rPr>
              <a:t>https://play.google.com/store/apps/details?id=com.ssw.consulting</a:t>
            </a:r>
            <a:r>
              <a:rPr lang="en-AU" dirty="0"/>
              <a:t> </a:t>
            </a:r>
          </a:p>
        </p:txBody>
      </p:sp>
      <p:pic>
        <p:nvPicPr>
          <p:cNvPr id="5" name="Picture 4" descr="A picture containing piece, black, clock, sign&#10;&#10;Description automatically generated">
            <a:extLst>
              <a:ext uri="{FF2B5EF4-FFF2-40B4-BE49-F238E27FC236}">
                <a16:creationId xmlns:a16="http://schemas.microsoft.com/office/drawing/2014/main" id="{E20FE0AF-B2FD-4135-A493-24089D23B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54" y="1576361"/>
            <a:ext cx="4314509" cy="43145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73409C-5E1C-4D37-8426-0C8509931E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7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/>
              <a:t>Senior Software Architect at </a:t>
            </a:r>
            <a:r>
              <a:rPr lang="en-AU" b="1">
                <a:solidFill>
                  <a:srgbClr val="C00000"/>
                </a:solidFill>
              </a:rPr>
              <a:t>SSW</a:t>
            </a:r>
            <a:endParaRPr lang="en-US" b="1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Jernej Kavka (JK)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>
            <a:normAutofit fontScale="55000" lnSpcReduction="20000"/>
          </a:bodyPr>
          <a:lstStyle/>
          <a:p>
            <a:r>
              <a:rPr lang="en-AU" dirty="0"/>
              <a:t>       </a:t>
            </a:r>
            <a:r>
              <a:rPr lang="en-AU" dirty="0">
                <a:hlinkClick r:id="rId3"/>
              </a:rPr>
              <a:t>@</a:t>
            </a:r>
            <a:r>
              <a:rPr lang="en-AU" dirty="0" err="1">
                <a:hlinkClick r:id="rId3"/>
              </a:rPr>
              <a:t>Jernej_kavka</a:t>
            </a:r>
            <a:endParaRPr lang="en-AU" dirty="0"/>
          </a:p>
          <a:p>
            <a:r>
              <a:rPr lang="en-AU" dirty="0"/>
              <a:t>       </a:t>
            </a:r>
            <a:r>
              <a:rPr lang="en-AU" dirty="0">
                <a:hlinkClick r:id="rId4"/>
              </a:rPr>
              <a:t>github.com/</a:t>
            </a:r>
            <a:r>
              <a:rPr lang="en-AU" dirty="0" err="1">
                <a:hlinkClick r:id="rId4"/>
              </a:rPr>
              <a:t>jernejk</a:t>
            </a:r>
            <a:r>
              <a:rPr lang="en-AU" dirty="0"/>
              <a:t> </a:t>
            </a:r>
          </a:p>
          <a:p>
            <a:r>
              <a:rPr lang="en-AU" dirty="0"/>
              <a:t>       </a:t>
            </a:r>
            <a:r>
              <a:rPr lang="en-AU" dirty="0">
                <a:hlinkClick r:id="rId5"/>
              </a:rPr>
              <a:t>jkdev.me</a:t>
            </a:r>
            <a:r>
              <a:rPr lang="en-AU" dirty="0"/>
              <a:t> </a:t>
            </a:r>
          </a:p>
          <a:p>
            <a:r>
              <a:rPr lang="en-AU" dirty="0"/>
              <a:t>       </a:t>
            </a:r>
            <a:r>
              <a:rPr lang="en-AU" dirty="0">
                <a:hlinkClick r:id="rId6"/>
              </a:rPr>
              <a:t>linkedin.com/in/</a:t>
            </a:r>
            <a:r>
              <a:rPr lang="en-AU" dirty="0" err="1">
                <a:hlinkClick r:id="rId6"/>
              </a:rPr>
              <a:t>jernejkavka</a:t>
            </a:r>
            <a:r>
              <a:rPr lang="en-AU" dirty="0">
                <a:hlinkClick r:id="rId6"/>
              </a:rPr>
              <a:t>/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 .NET Core and EF Core dev at day</a:t>
            </a:r>
          </a:p>
          <a:p>
            <a:r>
              <a:rPr lang="en-AU" dirty="0"/>
              <a:t> Cognitive Services and ML.NET dev at night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@AIHackDay @jernej_kavka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287" y="2300723"/>
            <a:ext cx="409820" cy="40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D054B-512C-480D-8835-A098B0B450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93"/>
          <a:stretch/>
        </p:blipFill>
        <p:spPr>
          <a:xfrm>
            <a:off x="-47981" y="53379"/>
            <a:ext cx="5182688" cy="774100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5ACE71-5E75-4C43-BB10-78223420C6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63287" y="3314272"/>
            <a:ext cx="412004" cy="4252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F77E667-9B6B-46E7-82F6-CFB23E9A1D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1104" y="2783281"/>
            <a:ext cx="409820" cy="423041"/>
          </a:xfrm>
          <a:prstGeom prst="rect">
            <a:avLst/>
          </a:prstGeom>
        </p:spPr>
      </p:pic>
      <p:pic>
        <p:nvPicPr>
          <p:cNvPr id="1028" name="Picture 4" descr="Image result for .net foundation transparent">
            <a:extLst>
              <a:ext uri="{FF2B5EF4-FFF2-40B4-BE49-F238E27FC236}">
                <a16:creationId xmlns:a16="http://schemas.microsoft.com/office/drawing/2014/main" id="{EC5606BB-8868-49DB-8982-8CD0F868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641" y="5679730"/>
            <a:ext cx="1164823" cy="116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A21868-BC98-42F3-A329-8139913EC0B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9393" y="3774283"/>
            <a:ext cx="402673" cy="46019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C7AF5E7-3123-477A-979B-F3EF7D3525C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1787829"/>
            <a:ext cx="2836985" cy="283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rgbClr val="D84D49">
              <a:alpha val="75000"/>
            </a:srgb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icture containing water, small, ocean, blue&#10;&#10;Description automatically generated">
            <a:extLst>
              <a:ext uri="{FF2B5EF4-FFF2-40B4-BE49-F238E27FC236}">
                <a16:creationId xmlns:a16="http://schemas.microsoft.com/office/drawing/2014/main" id="{512A4FAA-C698-4B05-B1D8-45D201CCAD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" b="319"/>
          <a:stretch>
            <a:fillRect/>
          </a:stretch>
        </p:blipFill>
        <p:spPr>
          <a:xfrm>
            <a:off x="0" y="49884"/>
            <a:ext cx="12191999" cy="6808116"/>
          </a:xfrm>
        </p:spPr>
      </p:pic>
    </p:spTree>
    <p:extLst>
      <p:ext uri="{BB962C8B-B14F-4D97-AF65-F5344CB8AC3E}">
        <p14:creationId xmlns:p14="http://schemas.microsoft.com/office/powerpoint/2010/main" val="228326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0F54F47-D43A-4976-8F79-DF5303B652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984" r="4984"/>
          <a:stretch>
            <a:fillRect/>
          </a:stretch>
        </p:blipFill>
        <p:spPr>
          <a:xfrm>
            <a:off x="0" y="49884"/>
            <a:ext cx="12191999" cy="68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3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E2EBC9-5AC5-4C2A-9D68-B31A8E8B1DEB}"/>
              </a:ext>
            </a:extLst>
          </p:cNvPr>
          <p:cNvSpPr/>
          <p:nvPr/>
        </p:nvSpPr>
        <p:spPr>
          <a:xfrm>
            <a:off x="-6265" y="48434"/>
            <a:ext cx="12244193" cy="6809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774A0C3-498C-4015-BA1D-6467C7CD71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82" r="2282" b="18294"/>
          <a:stretch/>
        </p:blipFill>
        <p:spPr>
          <a:xfrm>
            <a:off x="0" y="655402"/>
            <a:ext cx="12191999" cy="55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268050" y="3178359"/>
            <a:ext cx="6923964" cy="703712"/>
          </a:xfrm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Get started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268049" y="2346278"/>
            <a:ext cx="6923964" cy="7037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Cognitive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Table of 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86637CD-47EF-403C-B870-5E5F38EBEE65}"/>
              </a:ext>
            </a:extLst>
          </p:cNvPr>
          <p:cNvSpPr txBox="1">
            <a:spLocks/>
          </p:cNvSpPr>
          <p:nvPr/>
        </p:nvSpPr>
        <p:spPr>
          <a:xfrm>
            <a:off x="5268050" y="4010439"/>
            <a:ext cx="6923964" cy="70371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2FBA7F-1A53-490B-B703-47A475D338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82" r="5582"/>
          <a:stretch>
            <a:fillRect/>
          </a:stretch>
        </p:blipFill>
        <p:spPr>
          <a:xfrm>
            <a:off x="0" y="50050"/>
            <a:ext cx="12191999" cy="680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43CB2-68BE-4419-B1A8-F2C32040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https://azure.microsoft.com/en-au/services/cognitive-services/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868773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918FC76F-86BE-448D-9998-8C4B86E7AF34}" vid="{B4B30376-0CEE-4E05-8E05-6B344D1503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09B1BC7F2CC74CAA765AF927E584A5" ma:contentTypeVersion="11" ma:contentTypeDescription="Create a new document." ma:contentTypeScope="" ma:versionID="6bdf553128fb620bd6a9507c68c179c0">
  <xsd:schema xmlns:xsd="http://www.w3.org/2001/XMLSchema" xmlns:xs="http://www.w3.org/2001/XMLSchema" xmlns:p="http://schemas.microsoft.com/office/2006/metadata/properties" xmlns:ns3="68a2b81a-5164-43eb-90ff-7dd0bbe66b97" xmlns:ns4="a25151d6-e581-44a7-9411-48c042edc59b" targetNamespace="http://schemas.microsoft.com/office/2006/metadata/properties" ma:root="true" ma:fieldsID="cab80790bca81db434a39f39a1edc282" ns3:_="" ns4:_="">
    <xsd:import namespace="68a2b81a-5164-43eb-90ff-7dd0bbe66b97"/>
    <xsd:import namespace="a25151d6-e581-44a7-9411-48c042edc59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Locatio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a2b81a-5164-43eb-90ff-7dd0bbe66b9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5151d6-e581-44a7-9411-48c042edc5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7CB289-F451-49AF-9822-351EE3423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a2b81a-5164-43eb-90ff-7dd0bbe66b97"/>
    <ds:schemaRef ds:uri="a25151d6-e581-44a7-9411-48c042edc5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405</Words>
  <Application>Microsoft Office PowerPoint</Application>
  <PresentationFormat>Widescreen</PresentationFormat>
  <Paragraphs>61</Paragraphs>
  <Slides>22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Consolas</vt:lpstr>
      <vt:lpstr>Open Sans Light</vt:lpstr>
      <vt:lpstr>Arial</vt:lpstr>
      <vt:lpstr>SSW-White</vt:lpstr>
      <vt:lpstr>PowerPoint Presentation</vt:lpstr>
      <vt:lpstr>Getting started with Cognitive Services</vt:lpstr>
      <vt:lpstr>Jernej Kavka (JK)</vt:lpstr>
      <vt:lpstr>Table of Contents</vt:lpstr>
      <vt:lpstr>PowerPoint Presentation</vt:lpstr>
      <vt:lpstr>PowerPoint Presentation</vt:lpstr>
      <vt:lpstr>PowerPoint Presentation</vt:lpstr>
      <vt:lpstr>Table of Contents</vt:lpstr>
      <vt:lpstr>https://azure.microsoft.com/en-au/services/cognitive-services/ </vt:lpstr>
      <vt:lpstr>https://azure.microsoft.com/en-au/services/cognitive-services/text-analytics/ </vt:lpstr>
      <vt:lpstr>https://azure.microsoft.com/en-au/free/</vt:lpstr>
      <vt:lpstr>https://portal.azure.com </vt:lpstr>
      <vt:lpstr>PowerShell – Create TextAnalytics</vt:lpstr>
      <vt:lpstr>PowerPoint Presentation</vt:lpstr>
      <vt:lpstr>PowerShell – list all services</vt:lpstr>
      <vt:lpstr>Table of Contents</vt:lpstr>
      <vt:lpstr>Facial recognition demo</vt:lpstr>
      <vt:lpstr>Call center demo</vt:lpstr>
      <vt:lpstr>Cognitive Studio – cognitivestudio.dev </vt:lpstr>
      <vt:lpstr>Thank you! https://jkdev.me  @Jernej_kavka    info@ssw.com.au www.ssw.com.au Sydney | Melbourne | Brisbane | Canberra | Gold Coast</vt:lpstr>
      <vt:lpstr>Resources</vt:lpstr>
      <vt:lpstr>SSW Treasure Hunt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Jernej Kavka</dc:creator>
  <cp:lastModifiedBy>Jernej Kavka</cp:lastModifiedBy>
  <cp:revision>1</cp:revision>
  <dcterms:created xsi:type="dcterms:W3CDTF">2020-03-27T07:20:11Z</dcterms:created>
  <dcterms:modified xsi:type="dcterms:W3CDTF">2020-03-27T22:14:25Z</dcterms:modified>
</cp:coreProperties>
</file>